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1" r:id="rId3"/>
  </p:sldMasterIdLst>
  <p:notesMasterIdLst>
    <p:notesMasterId r:id="rId49"/>
  </p:notesMasterIdLst>
  <p:sldIdLst>
    <p:sldId id="756" r:id="rId4"/>
    <p:sldId id="751" r:id="rId5"/>
    <p:sldId id="758" r:id="rId6"/>
    <p:sldId id="759" r:id="rId7"/>
    <p:sldId id="749" r:id="rId8"/>
    <p:sldId id="762" r:id="rId9"/>
    <p:sldId id="760" r:id="rId10"/>
    <p:sldId id="307" r:id="rId11"/>
    <p:sldId id="305" r:id="rId12"/>
    <p:sldId id="296" r:id="rId13"/>
    <p:sldId id="309" r:id="rId14"/>
    <p:sldId id="310" r:id="rId15"/>
    <p:sldId id="298" r:id="rId16"/>
    <p:sldId id="311" r:id="rId17"/>
    <p:sldId id="761" r:id="rId18"/>
    <p:sldId id="718" r:id="rId19"/>
    <p:sldId id="475" r:id="rId20"/>
    <p:sldId id="464" r:id="rId21"/>
    <p:sldId id="719" r:id="rId22"/>
    <p:sldId id="763" r:id="rId23"/>
    <p:sldId id="727" r:id="rId24"/>
    <p:sldId id="764" r:id="rId25"/>
    <p:sldId id="301" r:id="rId26"/>
    <p:sldId id="335" r:id="rId27"/>
    <p:sldId id="765" r:id="rId28"/>
    <p:sldId id="766" r:id="rId29"/>
    <p:sldId id="767" r:id="rId30"/>
    <p:sldId id="768" r:id="rId31"/>
    <p:sldId id="433" r:id="rId32"/>
    <p:sldId id="769" r:id="rId33"/>
    <p:sldId id="734" r:id="rId34"/>
    <p:sldId id="770" r:id="rId35"/>
    <p:sldId id="771" r:id="rId36"/>
    <p:sldId id="714" r:id="rId37"/>
    <p:sldId id="772" r:id="rId38"/>
    <p:sldId id="773" r:id="rId39"/>
    <p:sldId id="733" r:id="rId40"/>
    <p:sldId id="774" r:id="rId41"/>
    <p:sldId id="721" r:id="rId42"/>
    <p:sldId id="389" r:id="rId43"/>
    <p:sldId id="427" r:id="rId44"/>
    <p:sldId id="775" r:id="rId45"/>
    <p:sldId id="752" r:id="rId46"/>
    <p:sldId id="776" r:id="rId47"/>
    <p:sldId id="379"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79" autoAdjust="0"/>
    <p:restoredTop sz="56229" autoAdjust="0"/>
  </p:normalViewPr>
  <p:slideViewPr>
    <p:cSldViewPr snapToGrid="0">
      <p:cViewPr varScale="1">
        <p:scale>
          <a:sx n="49" d="100"/>
          <a:sy n="49" d="100"/>
        </p:scale>
        <p:origin x="1161" y="36"/>
      </p:cViewPr>
      <p:guideLst/>
    </p:cSldViewPr>
  </p:slideViewPr>
  <p:outlineViewPr>
    <p:cViewPr>
      <p:scale>
        <a:sx n="33" d="100"/>
        <a:sy n="33" d="100"/>
      </p:scale>
      <p:origin x="0" y="-2245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5CA681-0094-4B24-B037-D29E9FB0B157}"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en-US"/>
        </a:p>
      </dgm:t>
    </dgm:pt>
    <dgm:pt modelId="{2DA26952-D8C0-405F-852F-74F15E71B492}">
      <dgm:prSet/>
      <dgm:spPr/>
      <dgm:t>
        <a:bodyPr/>
        <a:lstStyle/>
        <a:p>
          <a:r>
            <a:rPr lang="en-US" dirty="0"/>
            <a:t>Connects</a:t>
          </a:r>
        </a:p>
      </dgm:t>
    </dgm:pt>
    <dgm:pt modelId="{A409E1DC-4981-4132-AB79-BF227B091E47}" type="parTrans" cxnId="{CEF3E748-20FE-43D4-9174-9A16C9385045}">
      <dgm:prSet/>
      <dgm:spPr/>
      <dgm:t>
        <a:bodyPr/>
        <a:lstStyle/>
        <a:p>
          <a:endParaRPr lang="en-US"/>
        </a:p>
      </dgm:t>
    </dgm:pt>
    <dgm:pt modelId="{8200421D-E0E7-46F6-8D9E-2F73ED6D4363}" type="sibTrans" cxnId="{CEF3E748-20FE-43D4-9174-9A16C9385045}">
      <dgm:prSet/>
      <dgm:spPr/>
      <dgm:t>
        <a:bodyPr/>
        <a:lstStyle/>
        <a:p>
          <a:endParaRPr lang="en-US"/>
        </a:p>
      </dgm:t>
    </dgm:pt>
    <dgm:pt modelId="{F1FC4EE4-7F5F-4B2B-A686-79C3442A2257}">
      <dgm:prSet/>
      <dgm:spPr/>
      <dgm:t>
        <a:bodyPr/>
        <a:lstStyle/>
        <a:p>
          <a:r>
            <a:rPr lang="en-US"/>
            <a:t>Listens</a:t>
          </a:r>
        </a:p>
      </dgm:t>
    </dgm:pt>
    <dgm:pt modelId="{5207E660-C985-4B01-B7D2-7B959F371291}" type="parTrans" cxnId="{5463C6BD-073D-4BD4-B270-849404B1836A}">
      <dgm:prSet/>
      <dgm:spPr/>
      <dgm:t>
        <a:bodyPr/>
        <a:lstStyle/>
        <a:p>
          <a:endParaRPr lang="en-US"/>
        </a:p>
      </dgm:t>
    </dgm:pt>
    <dgm:pt modelId="{5D7A1E09-3D36-4102-8464-D0BFBC7168B6}" type="sibTrans" cxnId="{5463C6BD-073D-4BD4-B270-849404B1836A}">
      <dgm:prSet/>
      <dgm:spPr/>
      <dgm:t>
        <a:bodyPr/>
        <a:lstStyle/>
        <a:p>
          <a:endParaRPr lang="en-US"/>
        </a:p>
      </dgm:t>
    </dgm:pt>
    <dgm:pt modelId="{42B2B38F-E4DA-41D0-B562-773A44227617}">
      <dgm:prSet/>
      <dgm:spPr/>
      <dgm:t>
        <a:bodyPr/>
        <a:lstStyle/>
        <a:p>
          <a:r>
            <a:rPr lang="en-US" dirty="0"/>
            <a:t>Empathizes</a:t>
          </a:r>
        </a:p>
      </dgm:t>
    </dgm:pt>
    <dgm:pt modelId="{5E5F20BA-B9D7-44AC-818E-98874148BB37}" type="parTrans" cxnId="{158CC737-C2C2-4BF2-B63D-9FE5E46E6AB5}">
      <dgm:prSet/>
      <dgm:spPr/>
      <dgm:t>
        <a:bodyPr/>
        <a:lstStyle/>
        <a:p>
          <a:endParaRPr lang="en-US"/>
        </a:p>
      </dgm:t>
    </dgm:pt>
    <dgm:pt modelId="{EFC7A2E9-4145-4D4A-ADAD-DC2130E31160}" type="sibTrans" cxnId="{158CC737-C2C2-4BF2-B63D-9FE5E46E6AB5}">
      <dgm:prSet/>
      <dgm:spPr/>
      <dgm:t>
        <a:bodyPr/>
        <a:lstStyle/>
        <a:p>
          <a:endParaRPr lang="en-US"/>
        </a:p>
      </dgm:t>
    </dgm:pt>
    <dgm:pt modelId="{2768E2C7-36D0-4DAE-973D-156FF3A14131}">
      <dgm:prSet/>
      <dgm:spPr/>
      <dgm:t>
        <a:bodyPr/>
        <a:lstStyle/>
        <a:p>
          <a:r>
            <a:rPr lang="en-US" dirty="0"/>
            <a:t>Cares</a:t>
          </a:r>
        </a:p>
      </dgm:t>
    </dgm:pt>
    <dgm:pt modelId="{4128624F-369B-49E9-93EF-85448956085D}" type="parTrans" cxnId="{110FADEF-FD1B-4F64-B62D-B1E77700D0D4}">
      <dgm:prSet/>
      <dgm:spPr/>
      <dgm:t>
        <a:bodyPr/>
        <a:lstStyle/>
        <a:p>
          <a:endParaRPr lang="en-US"/>
        </a:p>
      </dgm:t>
    </dgm:pt>
    <dgm:pt modelId="{57CA7E09-2B9D-456C-981B-33CD19951805}" type="sibTrans" cxnId="{110FADEF-FD1B-4F64-B62D-B1E77700D0D4}">
      <dgm:prSet/>
      <dgm:spPr/>
      <dgm:t>
        <a:bodyPr/>
        <a:lstStyle/>
        <a:p>
          <a:endParaRPr lang="en-US"/>
        </a:p>
      </dgm:t>
    </dgm:pt>
    <dgm:pt modelId="{0B316B51-0163-44D5-A206-D14BBCEA5EC9}">
      <dgm:prSet/>
      <dgm:spPr/>
      <dgm:t>
        <a:bodyPr/>
        <a:lstStyle/>
        <a:p>
          <a:r>
            <a:rPr lang="en-US" dirty="0"/>
            <a:t>Witnesses</a:t>
          </a:r>
        </a:p>
      </dgm:t>
    </dgm:pt>
    <dgm:pt modelId="{66B77020-EB46-4DDB-AACF-19DE15B698EB}" type="parTrans" cxnId="{37311DFE-2237-41E9-BB36-886E3E262270}">
      <dgm:prSet/>
      <dgm:spPr/>
      <dgm:t>
        <a:bodyPr/>
        <a:lstStyle/>
        <a:p>
          <a:endParaRPr lang="en-US"/>
        </a:p>
      </dgm:t>
    </dgm:pt>
    <dgm:pt modelId="{0C91DAE9-9E44-4B06-936F-0DEDB6E24731}" type="sibTrans" cxnId="{37311DFE-2237-41E9-BB36-886E3E262270}">
      <dgm:prSet/>
      <dgm:spPr/>
      <dgm:t>
        <a:bodyPr/>
        <a:lstStyle/>
        <a:p>
          <a:endParaRPr lang="en-US"/>
        </a:p>
      </dgm:t>
    </dgm:pt>
    <dgm:pt modelId="{150537E7-6173-4E50-97D8-581FEB7C49EE}">
      <dgm:prSet/>
      <dgm:spPr/>
      <dgm:t>
        <a:bodyPr/>
        <a:lstStyle/>
        <a:p>
          <a:r>
            <a:rPr lang="en-US" dirty="0"/>
            <a:t>Calls</a:t>
          </a:r>
        </a:p>
      </dgm:t>
    </dgm:pt>
    <dgm:pt modelId="{3655544D-233B-44B3-8BCE-6D23297A6B6F}" type="parTrans" cxnId="{F55B3139-B106-4497-B200-F1F9D3CD8367}">
      <dgm:prSet/>
      <dgm:spPr/>
      <dgm:t>
        <a:bodyPr/>
        <a:lstStyle/>
        <a:p>
          <a:endParaRPr lang="en-US"/>
        </a:p>
      </dgm:t>
    </dgm:pt>
    <dgm:pt modelId="{962F746C-2F4C-4473-B64C-FB003371B2FA}" type="sibTrans" cxnId="{F55B3139-B106-4497-B200-F1F9D3CD8367}">
      <dgm:prSet/>
      <dgm:spPr/>
      <dgm:t>
        <a:bodyPr/>
        <a:lstStyle/>
        <a:p>
          <a:endParaRPr lang="en-US"/>
        </a:p>
      </dgm:t>
    </dgm:pt>
    <dgm:pt modelId="{AE461AD1-F6A7-446E-B054-ADC9B3142B19}">
      <dgm:prSet/>
      <dgm:spPr/>
      <dgm:t>
        <a:bodyPr/>
        <a:lstStyle/>
        <a:p>
          <a:r>
            <a:rPr lang="en-US" dirty="0"/>
            <a:t>Prays</a:t>
          </a:r>
        </a:p>
      </dgm:t>
    </dgm:pt>
    <dgm:pt modelId="{E600119F-5921-43E4-8D5D-DA944BAE2C24}" type="parTrans" cxnId="{D79A647D-00DB-46E8-8B18-5F33A1A95952}">
      <dgm:prSet/>
      <dgm:spPr/>
      <dgm:t>
        <a:bodyPr/>
        <a:lstStyle/>
        <a:p>
          <a:endParaRPr lang="en-US"/>
        </a:p>
      </dgm:t>
    </dgm:pt>
    <dgm:pt modelId="{A031DD86-5B1D-42AD-9F56-32E250E8DAF2}" type="sibTrans" cxnId="{D79A647D-00DB-46E8-8B18-5F33A1A95952}">
      <dgm:prSet/>
      <dgm:spPr/>
      <dgm:t>
        <a:bodyPr/>
        <a:lstStyle/>
        <a:p>
          <a:endParaRPr lang="en-US"/>
        </a:p>
      </dgm:t>
    </dgm:pt>
    <dgm:pt modelId="{12386364-CAC3-46D8-AF4B-D94BE9429439}" type="pres">
      <dgm:prSet presAssocID="{3E5CA681-0094-4B24-B037-D29E9FB0B157}" presName="linear" presStyleCnt="0">
        <dgm:presLayoutVars>
          <dgm:animLvl val="lvl"/>
          <dgm:resizeHandles val="exact"/>
        </dgm:presLayoutVars>
      </dgm:prSet>
      <dgm:spPr/>
    </dgm:pt>
    <dgm:pt modelId="{52024DF4-EB5E-4624-9708-56B998D40D57}" type="pres">
      <dgm:prSet presAssocID="{AE461AD1-F6A7-446E-B054-ADC9B3142B19}" presName="parentText" presStyleLbl="node1" presStyleIdx="0" presStyleCnt="7">
        <dgm:presLayoutVars>
          <dgm:chMax val="0"/>
          <dgm:bulletEnabled val="1"/>
        </dgm:presLayoutVars>
      </dgm:prSet>
      <dgm:spPr/>
    </dgm:pt>
    <dgm:pt modelId="{F524786D-DA0A-48D1-8D48-FB0FE71DE809}" type="pres">
      <dgm:prSet presAssocID="{A031DD86-5B1D-42AD-9F56-32E250E8DAF2}" presName="spacer" presStyleCnt="0"/>
      <dgm:spPr/>
    </dgm:pt>
    <dgm:pt modelId="{2178D86F-43E5-4DE4-995E-2E7FA8890E78}" type="pres">
      <dgm:prSet presAssocID="{2DA26952-D8C0-405F-852F-74F15E71B492}" presName="parentText" presStyleLbl="node1" presStyleIdx="1" presStyleCnt="7">
        <dgm:presLayoutVars>
          <dgm:chMax val="0"/>
          <dgm:bulletEnabled val="1"/>
        </dgm:presLayoutVars>
      </dgm:prSet>
      <dgm:spPr/>
    </dgm:pt>
    <dgm:pt modelId="{14CDB81E-0ECD-4518-AA09-B0982E055F19}" type="pres">
      <dgm:prSet presAssocID="{8200421D-E0E7-46F6-8D9E-2F73ED6D4363}" presName="spacer" presStyleCnt="0"/>
      <dgm:spPr/>
    </dgm:pt>
    <dgm:pt modelId="{E370F5E0-17EA-4C96-BD03-B108C1C76728}" type="pres">
      <dgm:prSet presAssocID="{F1FC4EE4-7F5F-4B2B-A686-79C3442A2257}" presName="parentText" presStyleLbl="node1" presStyleIdx="2" presStyleCnt="7">
        <dgm:presLayoutVars>
          <dgm:chMax val="0"/>
          <dgm:bulletEnabled val="1"/>
        </dgm:presLayoutVars>
      </dgm:prSet>
      <dgm:spPr/>
    </dgm:pt>
    <dgm:pt modelId="{9D11FC2E-C8BF-42E4-A180-BAE24E5B76F2}" type="pres">
      <dgm:prSet presAssocID="{5D7A1E09-3D36-4102-8464-D0BFBC7168B6}" presName="spacer" presStyleCnt="0"/>
      <dgm:spPr/>
    </dgm:pt>
    <dgm:pt modelId="{F37DCAC3-D4E3-48B3-A26C-28BAA97DB79E}" type="pres">
      <dgm:prSet presAssocID="{42B2B38F-E4DA-41D0-B562-773A44227617}" presName="parentText" presStyleLbl="node1" presStyleIdx="3" presStyleCnt="7">
        <dgm:presLayoutVars>
          <dgm:chMax val="0"/>
          <dgm:bulletEnabled val="1"/>
        </dgm:presLayoutVars>
      </dgm:prSet>
      <dgm:spPr/>
    </dgm:pt>
    <dgm:pt modelId="{A19E2FAE-5FD6-475D-8908-7D30C2397CC2}" type="pres">
      <dgm:prSet presAssocID="{EFC7A2E9-4145-4D4A-ADAD-DC2130E31160}" presName="spacer" presStyleCnt="0"/>
      <dgm:spPr/>
    </dgm:pt>
    <dgm:pt modelId="{A9C73352-CA1C-4B0A-85FD-0A946FB59910}" type="pres">
      <dgm:prSet presAssocID="{2768E2C7-36D0-4DAE-973D-156FF3A14131}" presName="parentText" presStyleLbl="node1" presStyleIdx="4" presStyleCnt="7">
        <dgm:presLayoutVars>
          <dgm:chMax val="0"/>
          <dgm:bulletEnabled val="1"/>
        </dgm:presLayoutVars>
      </dgm:prSet>
      <dgm:spPr/>
    </dgm:pt>
    <dgm:pt modelId="{D46A32E7-70FE-4EB7-A747-D9D33693E085}" type="pres">
      <dgm:prSet presAssocID="{57CA7E09-2B9D-456C-981B-33CD19951805}" presName="spacer" presStyleCnt="0"/>
      <dgm:spPr/>
    </dgm:pt>
    <dgm:pt modelId="{E26B3576-10E9-4B19-8950-276556347895}" type="pres">
      <dgm:prSet presAssocID="{0B316B51-0163-44D5-A206-D14BBCEA5EC9}" presName="parentText" presStyleLbl="node1" presStyleIdx="5" presStyleCnt="7">
        <dgm:presLayoutVars>
          <dgm:chMax val="0"/>
          <dgm:bulletEnabled val="1"/>
        </dgm:presLayoutVars>
      </dgm:prSet>
      <dgm:spPr/>
    </dgm:pt>
    <dgm:pt modelId="{1E2117CE-0777-4348-BE65-F3834F540642}" type="pres">
      <dgm:prSet presAssocID="{0C91DAE9-9E44-4B06-936F-0DEDB6E24731}" presName="spacer" presStyleCnt="0"/>
      <dgm:spPr/>
    </dgm:pt>
    <dgm:pt modelId="{09B95DF5-7974-4B40-89E0-2E6AC34116C7}" type="pres">
      <dgm:prSet presAssocID="{150537E7-6173-4E50-97D8-581FEB7C49EE}" presName="parentText" presStyleLbl="node1" presStyleIdx="6" presStyleCnt="7">
        <dgm:presLayoutVars>
          <dgm:chMax val="0"/>
          <dgm:bulletEnabled val="1"/>
        </dgm:presLayoutVars>
      </dgm:prSet>
      <dgm:spPr/>
    </dgm:pt>
  </dgm:ptLst>
  <dgm:cxnLst>
    <dgm:cxn modelId="{1AD43B09-9308-4CAB-916D-BCA9DCF90875}" type="presOf" srcId="{AE461AD1-F6A7-446E-B054-ADC9B3142B19}" destId="{52024DF4-EB5E-4624-9708-56B998D40D57}" srcOrd="0" destOrd="0" presId="urn:microsoft.com/office/officeart/2005/8/layout/vList2"/>
    <dgm:cxn modelId="{01D90E1D-1AF1-4E48-9339-913202F34C46}" type="presOf" srcId="{2768E2C7-36D0-4DAE-973D-156FF3A14131}" destId="{A9C73352-CA1C-4B0A-85FD-0A946FB59910}" srcOrd="0" destOrd="0" presId="urn:microsoft.com/office/officeart/2005/8/layout/vList2"/>
    <dgm:cxn modelId="{158CC737-C2C2-4BF2-B63D-9FE5E46E6AB5}" srcId="{3E5CA681-0094-4B24-B037-D29E9FB0B157}" destId="{42B2B38F-E4DA-41D0-B562-773A44227617}" srcOrd="3" destOrd="0" parTransId="{5E5F20BA-B9D7-44AC-818E-98874148BB37}" sibTransId="{EFC7A2E9-4145-4D4A-ADAD-DC2130E31160}"/>
    <dgm:cxn modelId="{F55B3139-B106-4497-B200-F1F9D3CD8367}" srcId="{3E5CA681-0094-4B24-B037-D29E9FB0B157}" destId="{150537E7-6173-4E50-97D8-581FEB7C49EE}" srcOrd="6" destOrd="0" parTransId="{3655544D-233B-44B3-8BCE-6D23297A6B6F}" sibTransId="{962F746C-2F4C-4473-B64C-FB003371B2FA}"/>
    <dgm:cxn modelId="{91C7143C-D344-48A5-B3A9-85A2E4D1DD77}" type="presOf" srcId="{150537E7-6173-4E50-97D8-581FEB7C49EE}" destId="{09B95DF5-7974-4B40-89E0-2E6AC34116C7}" srcOrd="0" destOrd="0" presId="urn:microsoft.com/office/officeart/2005/8/layout/vList2"/>
    <dgm:cxn modelId="{CEF3E748-20FE-43D4-9174-9A16C9385045}" srcId="{3E5CA681-0094-4B24-B037-D29E9FB0B157}" destId="{2DA26952-D8C0-405F-852F-74F15E71B492}" srcOrd="1" destOrd="0" parTransId="{A409E1DC-4981-4132-AB79-BF227B091E47}" sibTransId="{8200421D-E0E7-46F6-8D9E-2F73ED6D4363}"/>
    <dgm:cxn modelId="{AC1AB34D-26C1-4281-88E9-4F58FE1CD8B4}" type="presOf" srcId="{F1FC4EE4-7F5F-4B2B-A686-79C3442A2257}" destId="{E370F5E0-17EA-4C96-BD03-B108C1C76728}" srcOrd="0" destOrd="0" presId="urn:microsoft.com/office/officeart/2005/8/layout/vList2"/>
    <dgm:cxn modelId="{6A304875-DE1F-44B6-9C60-D90350261FCA}" type="presOf" srcId="{42B2B38F-E4DA-41D0-B562-773A44227617}" destId="{F37DCAC3-D4E3-48B3-A26C-28BAA97DB79E}" srcOrd="0" destOrd="0" presId="urn:microsoft.com/office/officeart/2005/8/layout/vList2"/>
    <dgm:cxn modelId="{D79A647D-00DB-46E8-8B18-5F33A1A95952}" srcId="{3E5CA681-0094-4B24-B037-D29E9FB0B157}" destId="{AE461AD1-F6A7-446E-B054-ADC9B3142B19}" srcOrd="0" destOrd="0" parTransId="{E600119F-5921-43E4-8D5D-DA944BAE2C24}" sibTransId="{A031DD86-5B1D-42AD-9F56-32E250E8DAF2}"/>
    <dgm:cxn modelId="{424EDF7F-2F28-4EF9-B274-7FFBD939F531}" type="presOf" srcId="{0B316B51-0163-44D5-A206-D14BBCEA5EC9}" destId="{E26B3576-10E9-4B19-8950-276556347895}" srcOrd="0" destOrd="0" presId="urn:microsoft.com/office/officeart/2005/8/layout/vList2"/>
    <dgm:cxn modelId="{153854BB-75D0-4E8A-965A-473C9B9D6A0F}" type="presOf" srcId="{2DA26952-D8C0-405F-852F-74F15E71B492}" destId="{2178D86F-43E5-4DE4-995E-2E7FA8890E78}" srcOrd="0" destOrd="0" presId="urn:microsoft.com/office/officeart/2005/8/layout/vList2"/>
    <dgm:cxn modelId="{5463C6BD-073D-4BD4-B270-849404B1836A}" srcId="{3E5CA681-0094-4B24-B037-D29E9FB0B157}" destId="{F1FC4EE4-7F5F-4B2B-A686-79C3442A2257}" srcOrd="2" destOrd="0" parTransId="{5207E660-C985-4B01-B7D2-7B959F371291}" sibTransId="{5D7A1E09-3D36-4102-8464-D0BFBC7168B6}"/>
    <dgm:cxn modelId="{110FADEF-FD1B-4F64-B62D-B1E77700D0D4}" srcId="{3E5CA681-0094-4B24-B037-D29E9FB0B157}" destId="{2768E2C7-36D0-4DAE-973D-156FF3A14131}" srcOrd="4" destOrd="0" parTransId="{4128624F-369B-49E9-93EF-85448956085D}" sibTransId="{57CA7E09-2B9D-456C-981B-33CD19951805}"/>
    <dgm:cxn modelId="{61A671F4-0FA4-47D3-B6D5-F71D6F39FD10}" type="presOf" srcId="{3E5CA681-0094-4B24-B037-D29E9FB0B157}" destId="{12386364-CAC3-46D8-AF4B-D94BE9429439}" srcOrd="0" destOrd="0" presId="urn:microsoft.com/office/officeart/2005/8/layout/vList2"/>
    <dgm:cxn modelId="{37311DFE-2237-41E9-BB36-886E3E262270}" srcId="{3E5CA681-0094-4B24-B037-D29E9FB0B157}" destId="{0B316B51-0163-44D5-A206-D14BBCEA5EC9}" srcOrd="5" destOrd="0" parTransId="{66B77020-EB46-4DDB-AACF-19DE15B698EB}" sibTransId="{0C91DAE9-9E44-4B06-936F-0DEDB6E24731}"/>
    <dgm:cxn modelId="{6F45AC1A-B45A-46E9-9E5E-7F92377BA4F8}" type="presParOf" srcId="{12386364-CAC3-46D8-AF4B-D94BE9429439}" destId="{52024DF4-EB5E-4624-9708-56B998D40D57}" srcOrd="0" destOrd="0" presId="urn:microsoft.com/office/officeart/2005/8/layout/vList2"/>
    <dgm:cxn modelId="{3C7949F1-5F0B-4535-A3E8-4585F142D4B5}" type="presParOf" srcId="{12386364-CAC3-46D8-AF4B-D94BE9429439}" destId="{F524786D-DA0A-48D1-8D48-FB0FE71DE809}" srcOrd="1" destOrd="0" presId="urn:microsoft.com/office/officeart/2005/8/layout/vList2"/>
    <dgm:cxn modelId="{A7364EE2-68D8-4E53-8A3D-3042A3836CE4}" type="presParOf" srcId="{12386364-CAC3-46D8-AF4B-D94BE9429439}" destId="{2178D86F-43E5-4DE4-995E-2E7FA8890E78}" srcOrd="2" destOrd="0" presId="urn:microsoft.com/office/officeart/2005/8/layout/vList2"/>
    <dgm:cxn modelId="{023719F7-787E-4855-993E-7168A8DE2A45}" type="presParOf" srcId="{12386364-CAC3-46D8-AF4B-D94BE9429439}" destId="{14CDB81E-0ECD-4518-AA09-B0982E055F19}" srcOrd="3" destOrd="0" presId="urn:microsoft.com/office/officeart/2005/8/layout/vList2"/>
    <dgm:cxn modelId="{BEADC4F7-1030-4B01-B73D-E7FB563E703D}" type="presParOf" srcId="{12386364-CAC3-46D8-AF4B-D94BE9429439}" destId="{E370F5E0-17EA-4C96-BD03-B108C1C76728}" srcOrd="4" destOrd="0" presId="urn:microsoft.com/office/officeart/2005/8/layout/vList2"/>
    <dgm:cxn modelId="{B146708F-3A2D-4DC6-ACE1-C58DD189F238}" type="presParOf" srcId="{12386364-CAC3-46D8-AF4B-D94BE9429439}" destId="{9D11FC2E-C8BF-42E4-A180-BAE24E5B76F2}" srcOrd="5" destOrd="0" presId="urn:microsoft.com/office/officeart/2005/8/layout/vList2"/>
    <dgm:cxn modelId="{3ED324B5-455C-4159-9E9B-3C12D33BEFB6}" type="presParOf" srcId="{12386364-CAC3-46D8-AF4B-D94BE9429439}" destId="{F37DCAC3-D4E3-48B3-A26C-28BAA97DB79E}" srcOrd="6" destOrd="0" presId="urn:microsoft.com/office/officeart/2005/8/layout/vList2"/>
    <dgm:cxn modelId="{F8292524-4335-4020-8A55-543801322578}" type="presParOf" srcId="{12386364-CAC3-46D8-AF4B-D94BE9429439}" destId="{A19E2FAE-5FD6-475D-8908-7D30C2397CC2}" srcOrd="7" destOrd="0" presId="urn:microsoft.com/office/officeart/2005/8/layout/vList2"/>
    <dgm:cxn modelId="{3750F8F3-604B-4732-A362-2D05C8792AFE}" type="presParOf" srcId="{12386364-CAC3-46D8-AF4B-D94BE9429439}" destId="{A9C73352-CA1C-4B0A-85FD-0A946FB59910}" srcOrd="8" destOrd="0" presId="urn:microsoft.com/office/officeart/2005/8/layout/vList2"/>
    <dgm:cxn modelId="{AD7D7391-3DC8-4D93-8E45-5A59FADD6416}" type="presParOf" srcId="{12386364-CAC3-46D8-AF4B-D94BE9429439}" destId="{D46A32E7-70FE-4EB7-A747-D9D33693E085}" srcOrd="9" destOrd="0" presId="urn:microsoft.com/office/officeart/2005/8/layout/vList2"/>
    <dgm:cxn modelId="{BC49F5D0-8AEF-46C6-8EE0-5206BAB0112B}" type="presParOf" srcId="{12386364-CAC3-46D8-AF4B-D94BE9429439}" destId="{E26B3576-10E9-4B19-8950-276556347895}" srcOrd="10" destOrd="0" presId="urn:microsoft.com/office/officeart/2005/8/layout/vList2"/>
    <dgm:cxn modelId="{DBDF1CD3-9B05-4F36-AA75-AEAEF0918F7A}" type="presParOf" srcId="{12386364-CAC3-46D8-AF4B-D94BE9429439}" destId="{1E2117CE-0777-4348-BE65-F3834F540642}" srcOrd="11" destOrd="0" presId="urn:microsoft.com/office/officeart/2005/8/layout/vList2"/>
    <dgm:cxn modelId="{9A744C6E-755F-4CF1-B8A5-E027BDC903C5}" type="presParOf" srcId="{12386364-CAC3-46D8-AF4B-D94BE9429439}" destId="{09B95DF5-7974-4B40-89E0-2E6AC34116C7}"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5CA681-0094-4B24-B037-D29E9FB0B157}"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en-US"/>
        </a:p>
      </dgm:t>
    </dgm:pt>
    <dgm:pt modelId="{2DA26952-D8C0-405F-852F-74F15E71B492}">
      <dgm:prSet/>
      <dgm:spPr/>
      <dgm:t>
        <a:bodyPr/>
        <a:lstStyle/>
        <a:p>
          <a:r>
            <a:rPr lang="en-US" dirty="0"/>
            <a:t>Connects</a:t>
          </a:r>
        </a:p>
      </dgm:t>
    </dgm:pt>
    <dgm:pt modelId="{A409E1DC-4981-4132-AB79-BF227B091E47}" type="parTrans" cxnId="{CEF3E748-20FE-43D4-9174-9A16C9385045}">
      <dgm:prSet/>
      <dgm:spPr/>
      <dgm:t>
        <a:bodyPr/>
        <a:lstStyle/>
        <a:p>
          <a:endParaRPr lang="en-US"/>
        </a:p>
      </dgm:t>
    </dgm:pt>
    <dgm:pt modelId="{8200421D-E0E7-46F6-8D9E-2F73ED6D4363}" type="sibTrans" cxnId="{CEF3E748-20FE-43D4-9174-9A16C9385045}">
      <dgm:prSet/>
      <dgm:spPr/>
      <dgm:t>
        <a:bodyPr/>
        <a:lstStyle/>
        <a:p>
          <a:endParaRPr lang="en-US"/>
        </a:p>
      </dgm:t>
    </dgm:pt>
    <dgm:pt modelId="{F1FC4EE4-7F5F-4B2B-A686-79C3442A2257}">
      <dgm:prSet/>
      <dgm:spPr/>
      <dgm:t>
        <a:bodyPr/>
        <a:lstStyle/>
        <a:p>
          <a:r>
            <a:rPr lang="en-US"/>
            <a:t>Listens</a:t>
          </a:r>
        </a:p>
      </dgm:t>
    </dgm:pt>
    <dgm:pt modelId="{5207E660-C985-4B01-B7D2-7B959F371291}" type="parTrans" cxnId="{5463C6BD-073D-4BD4-B270-849404B1836A}">
      <dgm:prSet/>
      <dgm:spPr/>
      <dgm:t>
        <a:bodyPr/>
        <a:lstStyle/>
        <a:p>
          <a:endParaRPr lang="en-US"/>
        </a:p>
      </dgm:t>
    </dgm:pt>
    <dgm:pt modelId="{5D7A1E09-3D36-4102-8464-D0BFBC7168B6}" type="sibTrans" cxnId="{5463C6BD-073D-4BD4-B270-849404B1836A}">
      <dgm:prSet/>
      <dgm:spPr/>
      <dgm:t>
        <a:bodyPr/>
        <a:lstStyle/>
        <a:p>
          <a:endParaRPr lang="en-US"/>
        </a:p>
      </dgm:t>
    </dgm:pt>
    <dgm:pt modelId="{42B2B38F-E4DA-41D0-B562-773A44227617}">
      <dgm:prSet/>
      <dgm:spPr/>
      <dgm:t>
        <a:bodyPr/>
        <a:lstStyle/>
        <a:p>
          <a:r>
            <a:rPr lang="en-US" dirty="0"/>
            <a:t>Empathizes</a:t>
          </a:r>
        </a:p>
      </dgm:t>
    </dgm:pt>
    <dgm:pt modelId="{5E5F20BA-B9D7-44AC-818E-98874148BB37}" type="parTrans" cxnId="{158CC737-C2C2-4BF2-B63D-9FE5E46E6AB5}">
      <dgm:prSet/>
      <dgm:spPr/>
      <dgm:t>
        <a:bodyPr/>
        <a:lstStyle/>
        <a:p>
          <a:endParaRPr lang="en-US"/>
        </a:p>
      </dgm:t>
    </dgm:pt>
    <dgm:pt modelId="{EFC7A2E9-4145-4D4A-ADAD-DC2130E31160}" type="sibTrans" cxnId="{158CC737-C2C2-4BF2-B63D-9FE5E46E6AB5}">
      <dgm:prSet/>
      <dgm:spPr/>
      <dgm:t>
        <a:bodyPr/>
        <a:lstStyle/>
        <a:p>
          <a:endParaRPr lang="en-US"/>
        </a:p>
      </dgm:t>
    </dgm:pt>
    <dgm:pt modelId="{2768E2C7-36D0-4DAE-973D-156FF3A14131}">
      <dgm:prSet/>
      <dgm:spPr/>
      <dgm:t>
        <a:bodyPr/>
        <a:lstStyle/>
        <a:p>
          <a:r>
            <a:rPr lang="en-US" dirty="0"/>
            <a:t>Cares</a:t>
          </a:r>
        </a:p>
      </dgm:t>
    </dgm:pt>
    <dgm:pt modelId="{4128624F-369B-49E9-93EF-85448956085D}" type="parTrans" cxnId="{110FADEF-FD1B-4F64-B62D-B1E77700D0D4}">
      <dgm:prSet/>
      <dgm:spPr/>
      <dgm:t>
        <a:bodyPr/>
        <a:lstStyle/>
        <a:p>
          <a:endParaRPr lang="en-US"/>
        </a:p>
      </dgm:t>
    </dgm:pt>
    <dgm:pt modelId="{57CA7E09-2B9D-456C-981B-33CD19951805}" type="sibTrans" cxnId="{110FADEF-FD1B-4F64-B62D-B1E77700D0D4}">
      <dgm:prSet/>
      <dgm:spPr/>
      <dgm:t>
        <a:bodyPr/>
        <a:lstStyle/>
        <a:p>
          <a:endParaRPr lang="en-US"/>
        </a:p>
      </dgm:t>
    </dgm:pt>
    <dgm:pt modelId="{0B316B51-0163-44D5-A206-D14BBCEA5EC9}">
      <dgm:prSet/>
      <dgm:spPr/>
      <dgm:t>
        <a:bodyPr/>
        <a:lstStyle/>
        <a:p>
          <a:r>
            <a:rPr lang="en-US" dirty="0"/>
            <a:t>Witnesses</a:t>
          </a:r>
        </a:p>
      </dgm:t>
    </dgm:pt>
    <dgm:pt modelId="{66B77020-EB46-4DDB-AACF-19DE15B698EB}" type="parTrans" cxnId="{37311DFE-2237-41E9-BB36-886E3E262270}">
      <dgm:prSet/>
      <dgm:spPr/>
      <dgm:t>
        <a:bodyPr/>
        <a:lstStyle/>
        <a:p>
          <a:endParaRPr lang="en-US"/>
        </a:p>
      </dgm:t>
    </dgm:pt>
    <dgm:pt modelId="{0C91DAE9-9E44-4B06-936F-0DEDB6E24731}" type="sibTrans" cxnId="{37311DFE-2237-41E9-BB36-886E3E262270}">
      <dgm:prSet/>
      <dgm:spPr/>
      <dgm:t>
        <a:bodyPr/>
        <a:lstStyle/>
        <a:p>
          <a:endParaRPr lang="en-US"/>
        </a:p>
      </dgm:t>
    </dgm:pt>
    <dgm:pt modelId="{150537E7-6173-4E50-97D8-581FEB7C49EE}">
      <dgm:prSet/>
      <dgm:spPr/>
      <dgm:t>
        <a:bodyPr/>
        <a:lstStyle/>
        <a:p>
          <a:r>
            <a:rPr lang="en-US" dirty="0"/>
            <a:t>Calls</a:t>
          </a:r>
        </a:p>
      </dgm:t>
    </dgm:pt>
    <dgm:pt modelId="{3655544D-233B-44B3-8BCE-6D23297A6B6F}" type="parTrans" cxnId="{F55B3139-B106-4497-B200-F1F9D3CD8367}">
      <dgm:prSet/>
      <dgm:spPr/>
      <dgm:t>
        <a:bodyPr/>
        <a:lstStyle/>
        <a:p>
          <a:endParaRPr lang="en-US"/>
        </a:p>
      </dgm:t>
    </dgm:pt>
    <dgm:pt modelId="{962F746C-2F4C-4473-B64C-FB003371B2FA}" type="sibTrans" cxnId="{F55B3139-B106-4497-B200-F1F9D3CD8367}">
      <dgm:prSet/>
      <dgm:spPr/>
      <dgm:t>
        <a:bodyPr/>
        <a:lstStyle/>
        <a:p>
          <a:endParaRPr lang="en-US"/>
        </a:p>
      </dgm:t>
    </dgm:pt>
    <dgm:pt modelId="{AE461AD1-F6A7-446E-B054-ADC9B3142B19}">
      <dgm:prSet/>
      <dgm:spPr/>
      <dgm:t>
        <a:bodyPr/>
        <a:lstStyle/>
        <a:p>
          <a:r>
            <a:rPr lang="en-US" dirty="0"/>
            <a:t>Prays</a:t>
          </a:r>
        </a:p>
      </dgm:t>
    </dgm:pt>
    <dgm:pt modelId="{E600119F-5921-43E4-8D5D-DA944BAE2C24}" type="parTrans" cxnId="{D79A647D-00DB-46E8-8B18-5F33A1A95952}">
      <dgm:prSet/>
      <dgm:spPr/>
      <dgm:t>
        <a:bodyPr/>
        <a:lstStyle/>
        <a:p>
          <a:endParaRPr lang="en-US"/>
        </a:p>
      </dgm:t>
    </dgm:pt>
    <dgm:pt modelId="{A031DD86-5B1D-42AD-9F56-32E250E8DAF2}" type="sibTrans" cxnId="{D79A647D-00DB-46E8-8B18-5F33A1A95952}">
      <dgm:prSet/>
      <dgm:spPr/>
      <dgm:t>
        <a:bodyPr/>
        <a:lstStyle/>
        <a:p>
          <a:endParaRPr lang="en-US"/>
        </a:p>
      </dgm:t>
    </dgm:pt>
    <dgm:pt modelId="{12386364-CAC3-46D8-AF4B-D94BE9429439}" type="pres">
      <dgm:prSet presAssocID="{3E5CA681-0094-4B24-B037-D29E9FB0B157}" presName="linear" presStyleCnt="0">
        <dgm:presLayoutVars>
          <dgm:animLvl val="lvl"/>
          <dgm:resizeHandles val="exact"/>
        </dgm:presLayoutVars>
      </dgm:prSet>
      <dgm:spPr/>
    </dgm:pt>
    <dgm:pt modelId="{52024DF4-EB5E-4624-9708-56B998D40D57}" type="pres">
      <dgm:prSet presAssocID="{AE461AD1-F6A7-446E-B054-ADC9B3142B19}" presName="parentText" presStyleLbl="node1" presStyleIdx="0" presStyleCnt="7" custLinFactY="-8762" custLinFactNeighborX="2519" custLinFactNeighborY="-100000">
        <dgm:presLayoutVars>
          <dgm:chMax val="0"/>
          <dgm:bulletEnabled val="1"/>
        </dgm:presLayoutVars>
      </dgm:prSet>
      <dgm:spPr/>
    </dgm:pt>
    <dgm:pt modelId="{F524786D-DA0A-48D1-8D48-FB0FE71DE809}" type="pres">
      <dgm:prSet presAssocID="{A031DD86-5B1D-42AD-9F56-32E250E8DAF2}" presName="spacer" presStyleCnt="0"/>
      <dgm:spPr/>
    </dgm:pt>
    <dgm:pt modelId="{2178D86F-43E5-4DE4-995E-2E7FA8890E78}" type="pres">
      <dgm:prSet presAssocID="{2DA26952-D8C0-405F-852F-74F15E71B492}" presName="parentText" presStyleLbl="node1" presStyleIdx="1" presStyleCnt="7">
        <dgm:presLayoutVars>
          <dgm:chMax val="0"/>
          <dgm:bulletEnabled val="1"/>
        </dgm:presLayoutVars>
      </dgm:prSet>
      <dgm:spPr/>
    </dgm:pt>
    <dgm:pt modelId="{14CDB81E-0ECD-4518-AA09-B0982E055F19}" type="pres">
      <dgm:prSet presAssocID="{8200421D-E0E7-46F6-8D9E-2F73ED6D4363}" presName="spacer" presStyleCnt="0"/>
      <dgm:spPr/>
    </dgm:pt>
    <dgm:pt modelId="{E370F5E0-17EA-4C96-BD03-B108C1C76728}" type="pres">
      <dgm:prSet presAssocID="{F1FC4EE4-7F5F-4B2B-A686-79C3442A2257}" presName="parentText" presStyleLbl="node1" presStyleIdx="2" presStyleCnt="7">
        <dgm:presLayoutVars>
          <dgm:chMax val="0"/>
          <dgm:bulletEnabled val="1"/>
        </dgm:presLayoutVars>
      </dgm:prSet>
      <dgm:spPr/>
    </dgm:pt>
    <dgm:pt modelId="{9D11FC2E-C8BF-42E4-A180-BAE24E5B76F2}" type="pres">
      <dgm:prSet presAssocID="{5D7A1E09-3D36-4102-8464-D0BFBC7168B6}" presName="spacer" presStyleCnt="0"/>
      <dgm:spPr/>
    </dgm:pt>
    <dgm:pt modelId="{F37DCAC3-D4E3-48B3-A26C-28BAA97DB79E}" type="pres">
      <dgm:prSet presAssocID="{42B2B38F-E4DA-41D0-B562-773A44227617}" presName="parentText" presStyleLbl="node1" presStyleIdx="3" presStyleCnt="7">
        <dgm:presLayoutVars>
          <dgm:chMax val="0"/>
          <dgm:bulletEnabled val="1"/>
        </dgm:presLayoutVars>
      </dgm:prSet>
      <dgm:spPr/>
    </dgm:pt>
    <dgm:pt modelId="{A19E2FAE-5FD6-475D-8908-7D30C2397CC2}" type="pres">
      <dgm:prSet presAssocID="{EFC7A2E9-4145-4D4A-ADAD-DC2130E31160}" presName="spacer" presStyleCnt="0"/>
      <dgm:spPr/>
    </dgm:pt>
    <dgm:pt modelId="{A9C73352-CA1C-4B0A-85FD-0A946FB59910}" type="pres">
      <dgm:prSet presAssocID="{2768E2C7-36D0-4DAE-973D-156FF3A14131}" presName="parentText" presStyleLbl="node1" presStyleIdx="4" presStyleCnt="7">
        <dgm:presLayoutVars>
          <dgm:chMax val="0"/>
          <dgm:bulletEnabled val="1"/>
        </dgm:presLayoutVars>
      </dgm:prSet>
      <dgm:spPr/>
    </dgm:pt>
    <dgm:pt modelId="{D46A32E7-70FE-4EB7-A747-D9D33693E085}" type="pres">
      <dgm:prSet presAssocID="{57CA7E09-2B9D-456C-981B-33CD19951805}" presName="spacer" presStyleCnt="0"/>
      <dgm:spPr/>
    </dgm:pt>
    <dgm:pt modelId="{E26B3576-10E9-4B19-8950-276556347895}" type="pres">
      <dgm:prSet presAssocID="{0B316B51-0163-44D5-A206-D14BBCEA5EC9}" presName="parentText" presStyleLbl="node1" presStyleIdx="5" presStyleCnt="7">
        <dgm:presLayoutVars>
          <dgm:chMax val="0"/>
          <dgm:bulletEnabled val="1"/>
        </dgm:presLayoutVars>
      </dgm:prSet>
      <dgm:spPr/>
    </dgm:pt>
    <dgm:pt modelId="{1E2117CE-0777-4348-BE65-F3834F540642}" type="pres">
      <dgm:prSet presAssocID="{0C91DAE9-9E44-4B06-936F-0DEDB6E24731}" presName="spacer" presStyleCnt="0"/>
      <dgm:spPr/>
    </dgm:pt>
    <dgm:pt modelId="{09B95DF5-7974-4B40-89E0-2E6AC34116C7}" type="pres">
      <dgm:prSet presAssocID="{150537E7-6173-4E50-97D8-581FEB7C49EE}" presName="parentText" presStyleLbl="node1" presStyleIdx="6" presStyleCnt="7" custLinFactNeighborY="12710">
        <dgm:presLayoutVars>
          <dgm:chMax val="0"/>
          <dgm:bulletEnabled val="1"/>
        </dgm:presLayoutVars>
      </dgm:prSet>
      <dgm:spPr/>
    </dgm:pt>
  </dgm:ptLst>
  <dgm:cxnLst>
    <dgm:cxn modelId="{1AD43B09-9308-4CAB-916D-BCA9DCF90875}" type="presOf" srcId="{AE461AD1-F6A7-446E-B054-ADC9B3142B19}" destId="{52024DF4-EB5E-4624-9708-56B998D40D57}" srcOrd="0" destOrd="0" presId="urn:microsoft.com/office/officeart/2005/8/layout/vList2"/>
    <dgm:cxn modelId="{01D90E1D-1AF1-4E48-9339-913202F34C46}" type="presOf" srcId="{2768E2C7-36D0-4DAE-973D-156FF3A14131}" destId="{A9C73352-CA1C-4B0A-85FD-0A946FB59910}" srcOrd="0" destOrd="0" presId="urn:microsoft.com/office/officeart/2005/8/layout/vList2"/>
    <dgm:cxn modelId="{158CC737-C2C2-4BF2-B63D-9FE5E46E6AB5}" srcId="{3E5CA681-0094-4B24-B037-D29E9FB0B157}" destId="{42B2B38F-E4DA-41D0-B562-773A44227617}" srcOrd="3" destOrd="0" parTransId="{5E5F20BA-B9D7-44AC-818E-98874148BB37}" sibTransId="{EFC7A2E9-4145-4D4A-ADAD-DC2130E31160}"/>
    <dgm:cxn modelId="{F55B3139-B106-4497-B200-F1F9D3CD8367}" srcId="{3E5CA681-0094-4B24-B037-D29E9FB0B157}" destId="{150537E7-6173-4E50-97D8-581FEB7C49EE}" srcOrd="6" destOrd="0" parTransId="{3655544D-233B-44B3-8BCE-6D23297A6B6F}" sibTransId="{962F746C-2F4C-4473-B64C-FB003371B2FA}"/>
    <dgm:cxn modelId="{91C7143C-D344-48A5-B3A9-85A2E4D1DD77}" type="presOf" srcId="{150537E7-6173-4E50-97D8-581FEB7C49EE}" destId="{09B95DF5-7974-4B40-89E0-2E6AC34116C7}" srcOrd="0" destOrd="0" presId="urn:microsoft.com/office/officeart/2005/8/layout/vList2"/>
    <dgm:cxn modelId="{CEF3E748-20FE-43D4-9174-9A16C9385045}" srcId="{3E5CA681-0094-4B24-B037-D29E9FB0B157}" destId="{2DA26952-D8C0-405F-852F-74F15E71B492}" srcOrd="1" destOrd="0" parTransId="{A409E1DC-4981-4132-AB79-BF227B091E47}" sibTransId="{8200421D-E0E7-46F6-8D9E-2F73ED6D4363}"/>
    <dgm:cxn modelId="{AC1AB34D-26C1-4281-88E9-4F58FE1CD8B4}" type="presOf" srcId="{F1FC4EE4-7F5F-4B2B-A686-79C3442A2257}" destId="{E370F5E0-17EA-4C96-BD03-B108C1C76728}" srcOrd="0" destOrd="0" presId="urn:microsoft.com/office/officeart/2005/8/layout/vList2"/>
    <dgm:cxn modelId="{6A304875-DE1F-44B6-9C60-D90350261FCA}" type="presOf" srcId="{42B2B38F-E4DA-41D0-B562-773A44227617}" destId="{F37DCAC3-D4E3-48B3-A26C-28BAA97DB79E}" srcOrd="0" destOrd="0" presId="urn:microsoft.com/office/officeart/2005/8/layout/vList2"/>
    <dgm:cxn modelId="{D79A647D-00DB-46E8-8B18-5F33A1A95952}" srcId="{3E5CA681-0094-4B24-B037-D29E9FB0B157}" destId="{AE461AD1-F6A7-446E-B054-ADC9B3142B19}" srcOrd="0" destOrd="0" parTransId="{E600119F-5921-43E4-8D5D-DA944BAE2C24}" sibTransId="{A031DD86-5B1D-42AD-9F56-32E250E8DAF2}"/>
    <dgm:cxn modelId="{424EDF7F-2F28-4EF9-B274-7FFBD939F531}" type="presOf" srcId="{0B316B51-0163-44D5-A206-D14BBCEA5EC9}" destId="{E26B3576-10E9-4B19-8950-276556347895}" srcOrd="0" destOrd="0" presId="urn:microsoft.com/office/officeart/2005/8/layout/vList2"/>
    <dgm:cxn modelId="{153854BB-75D0-4E8A-965A-473C9B9D6A0F}" type="presOf" srcId="{2DA26952-D8C0-405F-852F-74F15E71B492}" destId="{2178D86F-43E5-4DE4-995E-2E7FA8890E78}" srcOrd="0" destOrd="0" presId="urn:microsoft.com/office/officeart/2005/8/layout/vList2"/>
    <dgm:cxn modelId="{5463C6BD-073D-4BD4-B270-849404B1836A}" srcId="{3E5CA681-0094-4B24-B037-D29E9FB0B157}" destId="{F1FC4EE4-7F5F-4B2B-A686-79C3442A2257}" srcOrd="2" destOrd="0" parTransId="{5207E660-C985-4B01-B7D2-7B959F371291}" sibTransId="{5D7A1E09-3D36-4102-8464-D0BFBC7168B6}"/>
    <dgm:cxn modelId="{110FADEF-FD1B-4F64-B62D-B1E77700D0D4}" srcId="{3E5CA681-0094-4B24-B037-D29E9FB0B157}" destId="{2768E2C7-36D0-4DAE-973D-156FF3A14131}" srcOrd="4" destOrd="0" parTransId="{4128624F-369B-49E9-93EF-85448956085D}" sibTransId="{57CA7E09-2B9D-456C-981B-33CD19951805}"/>
    <dgm:cxn modelId="{61A671F4-0FA4-47D3-B6D5-F71D6F39FD10}" type="presOf" srcId="{3E5CA681-0094-4B24-B037-D29E9FB0B157}" destId="{12386364-CAC3-46D8-AF4B-D94BE9429439}" srcOrd="0" destOrd="0" presId="urn:microsoft.com/office/officeart/2005/8/layout/vList2"/>
    <dgm:cxn modelId="{37311DFE-2237-41E9-BB36-886E3E262270}" srcId="{3E5CA681-0094-4B24-B037-D29E9FB0B157}" destId="{0B316B51-0163-44D5-A206-D14BBCEA5EC9}" srcOrd="5" destOrd="0" parTransId="{66B77020-EB46-4DDB-AACF-19DE15B698EB}" sibTransId="{0C91DAE9-9E44-4B06-936F-0DEDB6E24731}"/>
    <dgm:cxn modelId="{6F45AC1A-B45A-46E9-9E5E-7F92377BA4F8}" type="presParOf" srcId="{12386364-CAC3-46D8-AF4B-D94BE9429439}" destId="{52024DF4-EB5E-4624-9708-56B998D40D57}" srcOrd="0" destOrd="0" presId="urn:microsoft.com/office/officeart/2005/8/layout/vList2"/>
    <dgm:cxn modelId="{3C7949F1-5F0B-4535-A3E8-4585F142D4B5}" type="presParOf" srcId="{12386364-CAC3-46D8-AF4B-D94BE9429439}" destId="{F524786D-DA0A-48D1-8D48-FB0FE71DE809}" srcOrd="1" destOrd="0" presId="urn:microsoft.com/office/officeart/2005/8/layout/vList2"/>
    <dgm:cxn modelId="{A7364EE2-68D8-4E53-8A3D-3042A3836CE4}" type="presParOf" srcId="{12386364-CAC3-46D8-AF4B-D94BE9429439}" destId="{2178D86F-43E5-4DE4-995E-2E7FA8890E78}" srcOrd="2" destOrd="0" presId="urn:microsoft.com/office/officeart/2005/8/layout/vList2"/>
    <dgm:cxn modelId="{023719F7-787E-4855-993E-7168A8DE2A45}" type="presParOf" srcId="{12386364-CAC3-46D8-AF4B-D94BE9429439}" destId="{14CDB81E-0ECD-4518-AA09-B0982E055F19}" srcOrd="3" destOrd="0" presId="urn:microsoft.com/office/officeart/2005/8/layout/vList2"/>
    <dgm:cxn modelId="{BEADC4F7-1030-4B01-B73D-E7FB563E703D}" type="presParOf" srcId="{12386364-CAC3-46D8-AF4B-D94BE9429439}" destId="{E370F5E0-17EA-4C96-BD03-B108C1C76728}" srcOrd="4" destOrd="0" presId="urn:microsoft.com/office/officeart/2005/8/layout/vList2"/>
    <dgm:cxn modelId="{B146708F-3A2D-4DC6-ACE1-C58DD189F238}" type="presParOf" srcId="{12386364-CAC3-46D8-AF4B-D94BE9429439}" destId="{9D11FC2E-C8BF-42E4-A180-BAE24E5B76F2}" srcOrd="5" destOrd="0" presId="urn:microsoft.com/office/officeart/2005/8/layout/vList2"/>
    <dgm:cxn modelId="{3ED324B5-455C-4159-9E9B-3C12D33BEFB6}" type="presParOf" srcId="{12386364-CAC3-46D8-AF4B-D94BE9429439}" destId="{F37DCAC3-D4E3-48B3-A26C-28BAA97DB79E}" srcOrd="6" destOrd="0" presId="urn:microsoft.com/office/officeart/2005/8/layout/vList2"/>
    <dgm:cxn modelId="{F8292524-4335-4020-8A55-543801322578}" type="presParOf" srcId="{12386364-CAC3-46D8-AF4B-D94BE9429439}" destId="{A19E2FAE-5FD6-475D-8908-7D30C2397CC2}" srcOrd="7" destOrd="0" presId="urn:microsoft.com/office/officeart/2005/8/layout/vList2"/>
    <dgm:cxn modelId="{3750F8F3-604B-4732-A362-2D05C8792AFE}" type="presParOf" srcId="{12386364-CAC3-46D8-AF4B-D94BE9429439}" destId="{A9C73352-CA1C-4B0A-85FD-0A946FB59910}" srcOrd="8" destOrd="0" presId="urn:microsoft.com/office/officeart/2005/8/layout/vList2"/>
    <dgm:cxn modelId="{AD7D7391-3DC8-4D93-8E45-5A59FADD6416}" type="presParOf" srcId="{12386364-CAC3-46D8-AF4B-D94BE9429439}" destId="{D46A32E7-70FE-4EB7-A747-D9D33693E085}" srcOrd="9" destOrd="0" presId="urn:microsoft.com/office/officeart/2005/8/layout/vList2"/>
    <dgm:cxn modelId="{BC49F5D0-8AEF-46C6-8EE0-5206BAB0112B}" type="presParOf" srcId="{12386364-CAC3-46D8-AF4B-D94BE9429439}" destId="{E26B3576-10E9-4B19-8950-276556347895}" srcOrd="10" destOrd="0" presId="urn:microsoft.com/office/officeart/2005/8/layout/vList2"/>
    <dgm:cxn modelId="{DBDF1CD3-9B05-4F36-AA75-AEAEF0918F7A}" type="presParOf" srcId="{12386364-CAC3-46D8-AF4B-D94BE9429439}" destId="{1E2117CE-0777-4348-BE65-F3834F540642}" srcOrd="11" destOrd="0" presId="urn:microsoft.com/office/officeart/2005/8/layout/vList2"/>
    <dgm:cxn modelId="{9A744C6E-755F-4CF1-B8A5-E027BDC903C5}" type="presParOf" srcId="{12386364-CAC3-46D8-AF4B-D94BE9429439}" destId="{09B95DF5-7974-4B40-89E0-2E6AC34116C7}"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50A554-6919-46BB-A6B2-2C9C37597026}"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4E8094EE-06AA-4C09-BE4F-BFF90267D913}">
      <dgm:prSet/>
      <dgm:spPr/>
      <dgm:t>
        <a:bodyPr/>
        <a:lstStyle/>
        <a:p>
          <a:r>
            <a:rPr lang="en-US" dirty="0"/>
            <a:t>Judgement</a:t>
          </a:r>
        </a:p>
      </dgm:t>
    </dgm:pt>
    <dgm:pt modelId="{AD7C8217-C124-48DF-8E12-0A7EB31AB0C6}" type="parTrans" cxnId="{C6A7FD94-1380-4AB4-9E94-45803A116CAC}">
      <dgm:prSet/>
      <dgm:spPr/>
      <dgm:t>
        <a:bodyPr/>
        <a:lstStyle/>
        <a:p>
          <a:endParaRPr lang="en-US"/>
        </a:p>
      </dgm:t>
    </dgm:pt>
    <dgm:pt modelId="{1DDB0963-3637-4C2A-8497-AD31A0E0B76D}" type="sibTrans" cxnId="{C6A7FD94-1380-4AB4-9E94-45803A116CAC}">
      <dgm:prSet/>
      <dgm:spPr/>
      <dgm:t>
        <a:bodyPr/>
        <a:lstStyle/>
        <a:p>
          <a:endParaRPr lang="en-US"/>
        </a:p>
      </dgm:t>
    </dgm:pt>
    <dgm:pt modelId="{DA496222-246A-4A2E-BFBB-ACC437829B14}">
      <dgm:prSet/>
      <dgm:spPr/>
      <dgm:t>
        <a:bodyPr/>
        <a:lstStyle/>
        <a:p>
          <a:r>
            <a:rPr lang="en-US" dirty="0"/>
            <a:t>Adultism</a:t>
          </a:r>
        </a:p>
      </dgm:t>
    </dgm:pt>
    <dgm:pt modelId="{D8A6044D-7BB5-4958-86F1-970DCE17EDF3}" type="parTrans" cxnId="{B82F5D05-B56D-4677-8FB1-0427A7FA08FD}">
      <dgm:prSet/>
      <dgm:spPr/>
      <dgm:t>
        <a:bodyPr/>
        <a:lstStyle/>
        <a:p>
          <a:endParaRPr lang="en-US"/>
        </a:p>
      </dgm:t>
    </dgm:pt>
    <dgm:pt modelId="{8898A085-1DBB-424B-9FFE-23B9EF2E30CB}" type="sibTrans" cxnId="{B82F5D05-B56D-4677-8FB1-0427A7FA08FD}">
      <dgm:prSet/>
      <dgm:spPr/>
      <dgm:t>
        <a:bodyPr/>
        <a:lstStyle/>
        <a:p>
          <a:endParaRPr lang="en-US"/>
        </a:p>
      </dgm:t>
    </dgm:pt>
    <dgm:pt modelId="{4FF7B4A9-49C8-456C-B1D5-83C7D4B965AF}">
      <dgm:prSet/>
      <dgm:spPr/>
      <dgm:t>
        <a:bodyPr/>
        <a:lstStyle/>
        <a:p>
          <a:r>
            <a:rPr lang="en-US" dirty="0"/>
            <a:t>Coercion </a:t>
          </a:r>
        </a:p>
      </dgm:t>
    </dgm:pt>
    <dgm:pt modelId="{197C8E15-F2A6-41D6-9648-122CC6E1531D}" type="parTrans" cxnId="{C6D67822-8CCF-4762-83C2-57536ED9054D}">
      <dgm:prSet/>
      <dgm:spPr/>
      <dgm:t>
        <a:bodyPr/>
        <a:lstStyle/>
        <a:p>
          <a:endParaRPr lang="en-US"/>
        </a:p>
      </dgm:t>
    </dgm:pt>
    <dgm:pt modelId="{74824DFF-BA03-4429-97A7-2BC5032F50F4}" type="sibTrans" cxnId="{C6D67822-8CCF-4762-83C2-57536ED9054D}">
      <dgm:prSet/>
      <dgm:spPr/>
      <dgm:t>
        <a:bodyPr/>
        <a:lstStyle/>
        <a:p>
          <a:endParaRPr lang="en-US"/>
        </a:p>
      </dgm:t>
    </dgm:pt>
    <dgm:pt modelId="{164AB59E-9B81-4EB9-AF15-D39BFA729068}">
      <dgm:prSet/>
      <dgm:spPr/>
      <dgm:t>
        <a:bodyPr/>
        <a:lstStyle/>
        <a:p>
          <a:r>
            <a:rPr lang="en-US" dirty="0"/>
            <a:t>Lecturing</a:t>
          </a:r>
        </a:p>
      </dgm:t>
    </dgm:pt>
    <dgm:pt modelId="{5D90557A-3995-4C8E-8DB3-318F29E104F1}" type="parTrans" cxnId="{52815E35-3336-44B7-8B08-A4E968DD0F5A}">
      <dgm:prSet/>
      <dgm:spPr/>
      <dgm:t>
        <a:bodyPr/>
        <a:lstStyle/>
        <a:p>
          <a:endParaRPr lang="en-US"/>
        </a:p>
      </dgm:t>
    </dgm:pt>
    <dgm:pt modelId="{11123312-1140-4018-BCDB-E7BC8D186D78}" type="sibTrans" cxnId="{52815E35-3336-44B7-8B08-A4E968DD0F5A}">
      <dgm:prSet/>
      <dgm:spPr/>
      <dgm:t>
        <a:bodyPr/>
        <a:lstStyle/>
        <a:p>
          <a:endParaRPr lang="en-US"/>
        </a:p>
      </dgm:t>
    </dgm:pt>
    <dgm:pt modelId="{A369E942-AA52-4EF5-989A-C37AE7470370}" type="pres">
      <dgm:prSet presAssocID="{8B50A554-6919-46BB-A6B2-2C9C37597026}" presName="linear" presStyleCnt="0">
        <dgm:presLayoutVars>
          <dgm:animLvl val="lvl"/>
          <dgm:resizeHandles val="exact"/>
        </dgm:presLayoutVars>
      </dgm:prSet>
      <dgm:spPr/>
    </dgm:pt>
    <dgm:pt modelId="{564CEC5F-1592-4D38-BB6E-8F00ACB50A47}" type="pres">
      <dgm:prSet presAssocID="{4E8094EE-06AA-4C09-BE4F-BFF90267D913}" presName="parentText" presStyleLbl="node1" presStyleIdx="0" presStyleCnt="4">
        <dgm:presLayoutVars>
          <dgm:chMax val="0"/>
          <dgm:bulletEnabled val="1"/>
        </dgm:presLayoutVars>
      </dgm:prSet>
      <dgm:spPr/>
    </dgm:pt>
    <dgm:pt modelId="{B4EE954C-E3DF-4348-BD3E-6A3B2AE8E22B}" type="pres">
      <dgm:prSet presAssocID="{1DDB0963-3637-4C2A-8497-AD31A0E0B76D}" presName="spacer" presStyleCnt="0"/>
      <dgm:spPr/>
    </dgm:pt>
    <dgm:pt modelId="{DF8CD0FD-0B55-4A66-89BC-1647ACC1E494}" type="pres">
      <dgm:prSet presAssocID="{DA496222-246A-4A2E-BFBB-ACC437829B14}" presName="parentText" presStyleLbl="node1" presStyleIdx="1" presStyleCnt="4">
        <dgm:presLayoutVars>
          <dgm:chMax val="0"/>
          <dgm:bulletEnabled val="1"/>
        </dgm:presLayoutVars>
      </dgm:prSet>
      <dgm:spPr/>
    </dgm:pt>
    <dgm:pt modelId="{786921B6-12A4-45CD-BC65-E9A0C2E78620}" type="pres">
      <dgm:prSet presAssocID="{8898A085-1DBB-424B-9FFE-23B9EF2E30CB}" presName="spacer" presStyleCnt="0"/>
      <dgm:spPr/>
    </dgm:pt>
    <dgm:pt modelId="{E4990A26-A3EC-4643-9F8A-CF5938FC9508}" type="pres">
      <dgm:prSet presAssocID="{4FF7B4A9-49C8-456C-B1D5-83C7D4B965AF}" presName="parentText" presStyleLbl="node1" presStyleIdx="2" presStyleCnt="4">
        <dgm:presLayoutVars>
          <dgm:chMax val="0"/>
          <dgm:bulletEnabled val="1"/>
        </dgm:presLayoutVars>
      </dgm:prSet>
      <dgm:spPr/>
    </dgm:pt>
    <dgm:pt modelId="{1E22FA8A-19ED-49C1-9BA9-E0303858EDAC}" type="pres">
      <dgm:prSet presAssocID="{74824DFF-BA03-4429-97A7-2BC5032F50F4}" presName="spacer" presStyleCnt="0"/>
      <dgm:spPr/>
    </dgm:pt>
    <dgm:pt modelId="{EFA71EB7-7E02-4BB1-83CE-8ED0005E0A48}" type="pres">
      <dgm:prSet presAssocID="{164AB59E-9B81-4EB9-AF15-D39BFA729068}" presName="parentText" presStyleLbl="node1" presStyleIdx="3" presStyleCnt="4">
        <dgm:presLayoutVars>
          <dgm:chMax val="0"/>
          <dgm:bulletEnabled val="1"/>
        </dgm:presLayoutVars>
      </dgm:prSet>
      <dgm:spPr/>
    </dgm:pt>
  </dgm:ptLst>
  <dgm:cxnLst>
    <dgm:cxn modelId="{B82F5D05-B56D-4677-8FB1-0427A7FA08FD}" srcId="{8B50A554-6919-46BB-A6B2-2C9C37597026}" destId="{DA496222-246A-4A2E-BFBB-ACC437829B14}" srcOrd="1" destOrd="0" parTransId="{D8A6044D-7BB5-4958-86F1-970DCE17EDF3}" sibTransId="{8898A085-1DBB-424B-9FFE-23B9EF2E30CB}"/>
    <dgm:cxn modelId="{E19F6215-F7A0-4B00-9897-65E423A926FE}" type="presOf" srcId="{8B50A554-6919-46BB-A6B2-2C9C37597026}" destId="{A369E942-AA52-4EF5-989A-C37AE7470370}" srcOrd="0" destOrd="0" presId="urn:microsoft.com/office/officeart/2005/8/layout/vList2"/>
    <dgm:cxn modelId="{C6D67822-8CCF-4762-83C2-57536ED9054D}" srcId="{8B50A554-6919-46BB-A6B2-2C9C37597026}" destId="{4FF7B4A9-49C8-456C-B1D5-83C7D4B965AF}" srcOrd="2" destOrd="0" parTransId="{197C8E15-F2A6-41D6-9648-122CC6E1531D}" sibTransId="{74824DFF-BA03-4429-97A7-2BC5032F50F4}"/>
    <dgm:cxn modelId="{9C456B24-9313-4E8E-ADBD-0A7BDDBFF891}" type="presOf" srcId="{164AB59E-9B81-4EB9-AF15-D39BFA729068}" destId="{EFA71EB7-7E02-4BB1-83CE-8ED0005E0A48}" srcOrd="0" destOrd="0" presId="urn:microsoft.com/office/officeart/2005/8/layout/vList2"/>
    <dgm:cxn modelId="{52815E35-3336-44B7-8B08-A4E968DD0F5A}" srcId="{8B50A554-6919-46BB-A6B2-2C9C37597026}" destId="{164AB59E-9B81-4EB9-AF15-D39BFA729068}" srcOrd="3" destOrd="0" parTransId="{5D90557A-3995-4C8E-8DB3-318F29E104F1}" sibTransId="{11123312-1140-4018-BCDB-E7BC8D186D78}"/>
    <dgm:cxn modelId="{FF11895C-4F65-42E9-8F23-4D1C253AE1A9}" type="presOf" srcId="{4FF7B4A9-49C8-456C-B1D5-83C7D4B965AF}" destId="{E4990A26-A3EC-4643-9F8A-CF5938FC9508}" srcOrd="0" destOrd="0" presId="urn:microsoft.com/office/officeart/2005/8/layout/vList2"/>
    <dgm:cxn modelId="{1DC4FE82-1F9C-455E-8D01-CF82B037A1AC}" type="presOf" srcId="{DA496222-246A-4A2E-BFBB-ACC437829B14}" destId="{DF8CD0FD-0B55-4A66-89BC-1647ACC1E494}" srcOrd="0" destOrd="0" presId="urn:microsoft.com/office/officeart/2005/8/layout/vList2"/>
    <dgm:cxn modelId="{C6A7FD94-1380-4AB4-9E94-45803A116CAC}" srcId="{8B50A554-6919-46BB-A6B2-2C9C37597026}" destId="{4E8094EE-06AA-4C09-BE4F-BFF90267D913}" srcOrd="0" destOrd="0" parTransId="{AD7C8217-C124-48DF-8E12-0A7EB31AB0C6}" sibTransId="{1DDB0963-3637-4C2A-8497-AD31A0E0B76D}"/>
    <dgm:cxn modelId="{0206ADC9-1C05-4A04-B9D2-795B7B051A19}" type="presOf" srcId="{4E8094EE-06AA-4C09-BE4F-BFF90267D913}" destId="{564CEC5F-1592-4D38-BB6E-8F00ACB50A47}" srcOrd="0" destOrd="0" presId="urn:microsoft.com/office/officeart/2005/8/layout/vList2"/>
    <dgm:cxn modelId="{CA828857-FF98-4DE1-BBFF-21E0A223F574}" type="presParOf" srcId="{A369E942-AA52-4EF5-989A-C37AE7470370}" destId="{564CEC5F-1592-4D38-BB6E-8F00ACB50A47}" srcOrd="0" destOrd="0" presId="urn:microsoft.com/office/officeart/2005/8/layout/vList2"/>
    <dgm:cxn modelId="{7A745836-9C0E-401D-9807-49B0B13CECEE}" type="presParOf" srcId="{A369E942-AA52-4EF5-989A-C37AE7470370}" destId="{B4EE954C-E3DF-4348-BD3E-6A3B2AE8E22B}" srcOrd="1" destOrd="0" presId="urn:microsoft.com/office/officeart/2005/8/layout/vList2"/>
    <dgm:cxn modelId="{E61CB17F-F82A-4824-A795-BB1AB1D31E51}" type="presParOf" srcId="{A369E942-AA52-4EF5-989A-C37AE7470370}" destId="{DF8CD0FD-0B55-4A66-89BC-1647ACC1E494}" srcOrd="2" destOrd="0" presId="urn:microsoft.com/office/officeart/2005/8/layout/vList2"/>
    <dgm:cxn modelId="{3D0AA369-55D0-4157-9D08-9D7E95BB6197}" type="presParOf" srcId="{A369E942-AA52-4EF5-989A-C37AE7470370}" destId="{786921B6-12A4-45CD-BC65-E9A0C2E78620}" srcOrd="3" destOrd="0" presId="urn:microsoft.com/office/officeart/2005/8/layout/vList2"/>
    <dgm:cxn modelId="{AA096735-4D25-4096-8832-34855A5E9B81}" type="presParOf" srcId="{A369E942-AA52-4EF5-989A-C37AE7470370}" destId="{E4990A26-A3EC-4643-9F8A-CF5938FC9508}" srcOrd="4" destOrd="0" presId="urn:microsoft.com/office/officeart/2005/8/layout/vList2"/>
    <dgm:cxn modelId="{F66C865E-3765-4BC6-8687-39CBDDB5999B}" type="presParOf" srcId="{A369E942-AA52-4EF5-989A-C37AE7470370}" destId="{1E22FA8A-19ED-49C1-9BA9-E0303858EDAC}" srcOrd="5" destOrd="0" presId="urn:microsoft.com/office/officeart/2005/8/layout/vList2"/>
    <dgm:cxn modelId="{E5C135B1-2387-42A3-9DFF-F86752298884}" type="presParOf" srcId="{A369E942-AA52-4EF5-989A-C37AE7470370}" destId="{EFA71EB7-7E02-4BB1-83CE-8ED0005E0A4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EF320D-5479-43C6-B62E-90F635DC2B19}"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70C9E74-1700-4B4F-8E6F-DE5E9D286CB3}">
      <dgm:prSet phldrT="[Text]" custT="1"/>
      <dgm:spPr/>
      <dgm:t>
        <a:bodyPr/>
        <a:lstStyle/>
        <a:p>
          <a:pPr>
            <a:buFont typeface="Symbol" panose="05050102010706020507" pitchFamily="18" charset="2"/>
            <a:buChar char=""/>
          </a:pPr>
          <a:r>
            <a:rPr lang="en-US" sz="2000" b="1" dirty="0"/>
            <a:t>Parents / Aunts / Uncles / Grandparents </a:t>
          </a:r>
        </a:p>
      </dgm:t>
    </dgm:pt>
    <dgm:pt modelId="{1D216D19-70BC-46B5-87A0-881CBF1776B3}" type="parTrans" cxnId="{969138E6-DB1E-481D-B254-2F553A95AB0C}">
      <dgm:prSet/>
      <dgm:spPr/>
      <dgm:t>
        <a:bodyPr/>
        <a:lstStyle/>
        <a:p>
          <a:endParaRPr lang="en-US"/>
        </a:p>
      </dgm:t>
    </dgm:pt>
    <dgm:pt modelId="{5660A92B-0109-42E3-8BCD-BB09A206518C}" type="sibTrans" cxnId="{969138E6-DB1E-481D-B254-2F553A95AB0C}">
      <dgm:prSet/>
      <dgm:spPr/>
      <dgm:t>
        <a:bodyPr/>
        <a:lstStyle/>
        <a:p>
          <a:endParaRPr lang="en-US"/>
        </a:p>
      </dgm:t>
    </dgm:pt>
    <dgm:pt modelId="{E9D0641E-356A-4E9A-BABC-A3260A61B6D4}">
      <dgm:prSet custT="1"/>
      <dgm:spPr/>
      <dgm:t>
        <a:bodyPr/>
        <a:lstStyle/>
        <a:p>
          <a:pPr>
            <a:buFont typeface="Arial" panose="020B0604020202020204" pitchFamily="34" charset="0"/>
            <a:buChar char="•"/>
          </a:pPr>
          <a:r>
            <a:rPr lang="en-US" sz="2000" b="1" dirty="0"/>
            <a:t>Ministry Leaders / Catechists / Teachers / Coaches / Group leaders</a:t>
          </a:r>
        </a:p>
      </dgm:t>
    </dgm:pt>
    <dgm:pt modelId="{DE81FC37-A726-4A9E-941C-FE6A3FE27E90}" type="parTrans" cxnId="{3ABC069B-9D78-4709-8C5C-9207AA64606C}">
      <dgm:prSet/>
      <dgm:spPr/>
      <dgm:t>
        <a:bodyPr/>
        <a:lstStyle/>
        <a:p>
          <a:endParaRPr lang="en-US"/>
        </a:p>
      </dgm:t>
    </dgm:pt>
    <dgm:pt modelId="{D9DE14F2-594A-414B-A249-700863CD2736}" type="sibTrans" cxnId="{3ABC069B-9D78-4709-8C5C-9207AA64606C}">
      <dgm:prSet/>
      <dgm:spPr/>
      <dgm:t>
        <a:bodyPr/>
        <a:lstStyle/>
        <a:p>
          <a:endParaRPr lang="en-US"/>
        </a:p>
      </dgm:t>
    </dgm:pt>
    <dgm:pt modelId="{1A0DD53F-0FB2-4465-A4EC-B7DBEDDC37F4}">
      <dgm:prSet custT="1"/>
      <dgm:spPr/>
      <dgm:t>
        <a:bodyPr/>
        <a:lstStyle/>
        <a:p>
          <a:pPr>
            <a:buFont typeface="Arial" panose="020B0604020202020204" pitchFamily="34" charset="0"/>
            <a:buChar char="•"/>
          </a:pPr>
          <a:r>
            <a:rPr lang="en-US" sz="2000" b="1" dirty="0"/>
            <a:t>Sponsors / Godparents </a:t>
          </a:r>
        </a:p>
      </dgm:t>
    </dgm:pt>
    <dgm:pt modelId="{210DA000-16F4-41C8-8454-A5639F04047D}" type="parTrans" cxnId="{D774BAC6-4ADD-461B-8BC4-B631D10278B9}">
      <dgm:prSet/>
      <dgm:spPr/>
      <dgm:t>
        <a:bodyPr/>
        <a:lstStyle/>
        <a:p>
          <a:endParaRPr lang="en-US"/>
        </a:p>
      </dgm:t>
    </dgm:pt>
    <dgm:pt modelId="{B476E9F1-F6B6-4C5D-ABBB-336005A3D3C3}" type="sibTrans" cxnId="{D774BAC6-4ADD-461B-8BC4-B631D10278B9}">
      <dgm:prSet/>
      <dgm:spPr/>
      <dgm:t>
        <a:bodyPr/>
        <a:lstStyle/>
        <a:p>
          <a:endParaRPr lang="en-US"/>
        </a:p>
      </dgm:t>
    </dgm:pt>
    <dgm:pt modelId="{ED778950-6C17-4AAD-9C10-AEF539C8AEAC}">
      <dgm:prSet custT="1"/>
      <dgm:spPr/>
      <dgm:t>
        <a:bodyPr/>
        <a:lstStyle/>
        <a:p>
          <a:pPr>
            <a:buFont typeface="Arial" panose="020B0604020202020204" pitchFamily="34" charset="0"/>
            <a:buChar char="•"/>
          </a:pPr>
          <a:r>
            <a:rPr lang="en-US" sz="2000" b="1" dirty="0"/>
            <a:t>Peers </a:t>
          </a:r>
        </a:p>
      </dgm:t>
    </dgm:pt>
    <dgm:pt modelId="{4D810541-269C-430D-B994-DD8385F9265A}" type="parTrans" cxnId="{6C8A060B-AD05-4AF4-9DA4-403D9C5A71B0}">
      <dgm:prSet/>
      <dgm:spPr/>
      <dgm:t>
        <a:bodyPr/>
        <a:lstStyle/>
        <a:p>
          <a:endParaRPr lang="en-US"/>
        </a:p>
      </dgm:t>
    </dgm:pt>
    <dgm:pt modelId="{1D9ED945-6B43-4B59-A319-DA1BDEA5B338}" type="sibTrans" cxnId="{6C8A060B-AD05-4AF4-9DA4-403D9C5A71B0}">
      <dgm:prSet/>
      <dgm:spPr/>
      <dgm:t>
        <a:bodyPr/>
        <a:lstStyle/>
        <a:p>
          <a:endParaRPr lang="en-US"/>
        </a:p>
      </dgm:t>
    </dgm:pt>
    <dgm:pt modelId="{944D483F-EA61-425B-ABA9-F85A730BA8A2}" type="pres">
      <dgm:prSet presAssocID="{B2EF320D-5479-43C6-B62E-90F635DC2B19}" presName="linear" presStyleCnt="0">
        <dgm:presLayoutVars>
          <dgm:dir/>
          <dgm:animLvl val="lvl"/>
          <dgm:resizeHandles val="exact"/>
        </dgm:presLayoutVars>
      </dgm:prSet>
      <dgm:spPr/>
    </dgm:pt>
    <dgm:pt modelId="{1E3A5680-8AD3-4DBD-895E-8AE9788FF8A1}" type="pres">
      <dgm:prSet presAssocID="{B70C9E74-1700-4B4F-8E6F-DE5E9D286CB3}" presName="parentLin" presStyleCnt="0"/>
      <dgm:spPr/>
    </dgm:pt>
    <dgm:pt modelId="{84609008-2E31-4F5E-BEC7-750E6DE367DA}" type="pres">
      <dgm:prSet presAssocID="{B70C9E74-1700-4B4F-8E6F-DE5E9D286CB3}" presName="parentLeftMargin" presStyleLbl="node1" presStyleIdx="0" presStyleCnt="4"/>
      <dgm:spPr/>
    </dgm:pt>
    <dgm:pt modelId="{B772A100-037F-4002-AFA5-DA35CCBD62DE}" type="pres">
      <dgm:prSet presAssocID="{B70C9E74-1700-4B4F-8E6F-DE5E9D286CB3}" presName="parentText" presStyleLbl="node1" presStyleIdx="0" presStyleCnt="4">
        <dgm:presLayoutVars>
          <dgm:chMax val="0"/>
          <dgm:bulletEnabled val="1"/>
        </dgm:presLayoutVars>
      </dgm:prSet>
      <dgm:spPr/>
    </dgm:pt>
    <dgm:pt modelId="{A1711831-CAA4-4D0B-AF31-9E73812CCE37}" type="pres">
      <dgm:prSet presAssocID="{B70C9E74-1700-4B4F-8E6F-DE5E9D286CB3}" presName="negativeSpace" presStyleCnt="0"/>
      <dgm:spPr/>
    </dgm:pt>
    <dgm:pt modelId="{A0717FBD-5065-4200-9C22-35CEE6B57402}" type="pres">
      <dgm:prSet presAssocID="{B70C9E74-1700-4B4F-8E6F-DE5E9D286CB3}" presName="childText" presStyleLbl="conFgAcc1" presStyleIdx="0" presStyleCnt="4">
        <dgm:presLayoutVars>
          <dgm:bulletEnabled val="1"/>
        </dgm:presLayoutVars>
      </dgm:prSet>
      <dgm:spPr/>
    </dgm:pt>
    <dgm:pt modelId="{592E93C5-E06B-48C0-8135-B8AFAE7949DA}" type="pres">
      <dgm:prSet presAssocID="{5660A92B-0109-42E3-8BCD-BB09A206518C}" presName="spaceBetweenRectangles" presStyleCnt="0"/>
      <dgm:spPr/>
    </dgm:pt>
    <dgm:pt modelId="{F554618E-5A78-475F-AEEB-A4CAF8B09C4D}" type="pres">
      <dgm:prSet presAssocID="{E9D0641E-356A-4E9A-BABC-A3260A61B6D4}" presName="parentLin" presStyleCnt="0"/>
      <dgm:spPr/>
    </dgm:pt>
    <dgm:pt modelId="{EB1DC717-D9F5-4E82-B6BF-EB51063DE910}" type="pres">
      <dgm:prSet presAssocID="{E9D0641E-356A-4E9A-BABC-A3260A61B6D4}" presName="parentLeftMargin" presStyleLbl="node1" presStyleIdx="0" presStyleCnt="4"/>
      <dgm:spPr/>
    </dgm:pt>
    <dgm:pt modelId="{C177A242-2C77-4790-BDEC-3CCD4C028B08}" type="pres">
      <dgm:prSet presAssocID="{E9D0641E-356A-4E9A-BABC-A3260A61B6D4}" presName="parentText" presStyleLbl="node1" presStyleIdx="1" presStyleCnt="4">
        <dgm:presLayoutVars>
          <dgm:chMax val="0"/>
          <dgm:bulletEnabled val="1"/>
        </dgm:presLayoutVars>
      </dgm:prSet>
      <dgm:spPr/>
    </dgm:pt>
    <dgm:pt modelId="{D2D9AB91-1B6C-441E-BB6E-956FF671C936}" type="pres">
      <dgm:prSet presAssocID="{E9D0641E-356A-4E9A-BABC-A3260A61B6D4}" presName="negativeSpace" presStyleCnt="0"/>
      <dgm:spPr/>
    </dgm:pt>
    <dgm:pt modelId="{DDD7B04C-8D8B-4B2A-9FFF-6EBAAB1B5D6B}" type="pres">
      <dgm:prSet presAssocID="{E9D0641E-356A-4E9A-BABC-A3260A61B6D4}" presName="childText" presStyleLbl="conFgAcc1" presStyleIdx="1" presStyleCnt="4">
        <dgm:presLayoutVars>
          <dgm:bulletEnabled val="1"/>
        </dgm:presLayoutVars>
      </dgm:prSet>
      <dgm:spPr/>
    </dgm:pt>
    <dgm:pt modelId="{4A448845-637A-4294-90EE-665F323425B7}" type="pres">
      <dgm:prSet presAssocID="{D9DE14F2-594A-414B-A249-700863CD2736}" presName="spaceBetweenRectangles" presStyleCnt="0"/>
      <dgm:spPr/>
    </dgm:pt>
    <dgm:pt modelId="{6C1970B4-95F7-4A70-914E-E5AF20341AA2}" type="pres">
      <dgm:prSet presAssocID="{1A0DD53F-0FB2-4465-A4EC-B7DBEDDC37F4}" presName="parentLin" presStyleCnt="0"/>
      <dgm:spPr/>
    </dgm:pt>
    <dgm:pt modelId="{23159BA7-53A6-4440-B11E-6ACD3A06B887}" type="pres">
      <dgm:prSet presAssocID="{1A0DD53F-0FB2-4465-A4EC-B7DBEDDC37F4}" presName="parentLeftMargin" presStyleLbl="node1" presStyleIdx="1" presStyleCnt="4"/>
      <dgm:spPr/>
    </dgm:pt>
    <dgm:pt modelId="{216E2A2C-0FE2-43A0-8CA6-F10ED0AC522E}" type="pres">
      <dgm:prSet presAssocID="{1A0DD53F-0FB2-4465-A4EC-B7DBEDDC37F4}" presName="parentText" presStyleLbl="node1" presStyleIdx="2" presStyleCnt="4">
        <dgm:presLayoutVars>
          <dgm:chMax val="0"/>
          <dgm:bulletEnabled val="1"/>
        </dgm:presLayoutVars>
      </dgm:prSet>
      <dgm:spPr/>
    </dgm:pt>
    <dgm:pt modelId="{88A6CD9F-4CB7-4A81-89BE-5B0A4866E695}" type="pres">
      <dgm:prSet presAssocID="{1A0DD53F-0FB2-4465-A4EC-B7DBEDDC37F4}" presName="negativeSpace" presStyleCnt="0"/>
      <dgm:spPr/>
    </dgm:pt>
    <dgm:pt modelId="{9C50EBAD-BBBA-41B8-80AB-C0CCA9AF2695}" type="pres">
      <dgm:prSet presAssocID="{1A0DD53F-0FB2-4465-A4EC-B7DBEDDC37F4}" presName="childText" presStyleLbl="conFgAcc1" presStyleIdx="2" presStyleCnt="4">
        <dgm:presLayoutVars>
          <dgm:bulletEnabled val="1"/>
        </dgm:presLayoutVars>
      </dgm:prSet>
      <dgm:spPr/>
    </dgm:pt>
    <dgm:pt modelId="{FA885FBF-BA27-4904-99AE-453336E8D831}" type="pres">
      <dgm:prSet presAssocID="{B476E9F1-F6B6-4C5D-ABBB-336005A3D3C3}" presName="spaceBetweenRectangles" presStyleCnt="0"/>
      <dgm:spPr/>
    </dgm:pt>
    <dgm:pt modelId="{3AD11947-3471-4A00-8CE9-9EA6EE17F016}" type="pres">
      <dgm:prSet presAssocID="{ED778950-6C17-4AAD-9C10-AEF539C8AEAC}" presName="parentLin" presStyleCnt="0"/>
      <dgm:spPr/>
    </dgm:pt>
    <dgm:pt modelId="{A32729F0-B958-4253-8F1A-E13B69068EEA}" type="pres">
      <dgm:prSet presAssocID="{ED778950-6C17-4AAD-9C10-AEF539C8AEAC}" presName="parentLeftMargin" presStyleLbl="node1" presStyleIdx="2" presStyleCnt="4"/>
      <dgm:spPr/>
    </dgm:pt>
    <dgm:pt modelId="{5FD7910E-33B0-407A-8F15-F1D1CAF3017C}" type="pres">
      <dgm:prSet presAssocID="{ED778950-6C17-4AAD-9C10-AEF539C8AEAC}" presName="parentText" presStyleLbl="node1" presStyleIdx="3" presStyleCnt="4">
        <dgm:presLayoutVars>
          <dgm:chMax val="0"/>
          <dgm:bulletEnabled val="1"/>
        </dgm:presLayoutVars>
      </dgm:prSet>
      <dgm:spPr/>
    </dgm:pt>
    <dgm:pt modelId="{87493BF6-720F-4C5E-826D-FEC8D5B89202}" type="pres">
      <dgm:prSet presAssocID="{ED778950-6C17-4AAD-9C10-AEF539C8AEAC}" presName="negativeSpace" presStyleCnt="0"/>
      <dgm:spPr/>
    </dgm:pt>
    <dgm:pt modelId="{AD43C5CC-EE74-48B8-A97A-5CCDD2753B71}" type="pres">
      <dgm:prSet presAssocID="{ED778950-6C17-4AAD-9C10-AEF539C8AEAC}" presName="childText" presStyleLbl="conFgAcc1" presStyleIdx="3" presStyleCnt="4">
        <dgm:presLayoutVars>
          <dgm:bulletEnabled val="1"/>
        </dgm:presLayoutVars>
      </dgm:prSet>
      <dgm:spPr/>
    </dgm:pt>
  </dgm:ptLst>
  <dgm:cxnLst>
    <dgm:cxn modelId="{DEFA2B05-100F-4655-8EBC-FC6547503EA1}" type="presOf" srcId="{B70C9E74-1700-4B4F-8E6F-DE5E9D286CB3}" destId="{84609008-2E31-4F5E-BEC7-750E6DE367DA}" srcOrd="0" destOrd="0" presId="urn:microsoft.com/office/officeart/2005/8/layout/list1"/>
    <dgm:cxn modelId="{6C8A060B-AD05-4AF4-9DA4-403D9C5A71B0}" srcId="{B2EF320D-5479-43C6-B62E-90F635DC2B19}" destId="{ED778950-6C17-4AAD-9C10-AEF539C8AEAC}" srcOrd="3" destOrd="0" parTransId="{4D810541-269C-430D-B994-DD8385F9265A}" sibTransId="{1D9ED945-6B43-4B59-A319-DA1BDEA5B338}"/>
    <dgm:cxn modelId="{8683A025-C643-4D44-A57D-5D1BFBB3E5F2}" type="presOf" srcId="{ED778950-6C17-4AAD-9C10-AEF539C8AEAC}" destId="{A32729F0-B958-4253-8F1A-E13B69068EEA}" srcOrd="0" destOrd="0" presId="urn:microsoft.com/office/officeart/2005/8/layout/list1"/>
    <dgm:cxn modelId="{5DC5305F-6BD9-4BFD-9D2C-B3386DDFCFF6}" type="presOf" srcId="{1A0DD53F-0FB2-4465-A4EC-B7DBEDDC37F4}" destId="{23159BA7-53A6-4440-B11E-6ACD3A06B887}" srcOrd="0" destOrd="0" presId="urn:microsoft.com/office/officeart/2005/8/layout/list1"/>
    <dgm:cxn modelId="{E2DE0247-1878-4FD6-BE62-46F7173732CF}" type="presOf" srcId="{ED778950-6C17-4AAD-9C10-AEF539C8AEAC}" destId="{5FD7910E-33B0-407A-8F15-F1D1CAF3017C}" srcOrd="1" destOrd="0" presId="urn:microsoft.com/office/officeart/2005/8/layout/list1"/>
    <dgm:cxn modelId="{1838DD68-9670-4A8B-ABA5-13CC8C5E9450}" type="presOf" srcId="{E9D0641E-356A-4E9A-BABC-A3260A61B6D4}" destId="{C177A242-2C77-4790-BDEC-3CCD4C028B08}" srcOrd="1" destOrd="0" presId="urn:microsoft.com/office/officeart/2005/8/layout/list1"/>
    <dgm:cxn modelId="{3ABC069B-9D78-4709-8C5C-9207AA64606C}" srcId="{B2EF320D-5479-43C6-B62E-90F635DC2B19}" destId="{E9D0641E-356A-4E9A-BABC-A3260A61B6D4}" srcOrd="1" destOrd="0" parTransId="{DE81FC37-A726-4A9E-941C-FE6A3FE27E90}" sibTransId="{D9DE14F2-594A-414B-A249-700863CD2736}"/>
    <dgm:cxn modelId="{7B39B79D-90A9-4A52-8217-7B5215CBB06A}" type="presOf" srcId="{E9D0641E-356A-4E9A-BABC-A3260A61B6D4}" destId="{EB1DC717-D9F5-4E82-B6BF-EB51063DE910}" srcOrd="0" destOrd="0" presId="urn:microsoft.com/office/officeart/2005/8/layout/list1"/>
    <dgm:cxn modelId="{A9D4CE9E-0843-4043-B2A2-4B38E455623E}" type="presOf" srcId="{B2EF320D-5479-43C6-B62E-90F635DC2B19}" destId="{944D483F-EA61-425B-ABA9-F85A730BA8A2}" srcOrd="0" destOrd="0" presId="urn:microsoft.com/office/officeart/2005/8/layout/list1"/>
    <dgm:cxn modelId="{35B4C3A2-E3E5-4094-8E92-1D838E42B6BE}" type="presOf" srcId="{1A0DD53F-0FB2-4465-A4EC-B7DBEDDC37F4}" destId="{216E2A2C-0FE2-43A0-8CA6-F10ED0AC522E}" srcOrd="1" destOrd="0" presId="urn:microsoft.com/office/officeart/2005/8/layout/list1"/>
    <dgm:cxn modelId="{D774BAC6-4ADD-461B-8BC4-B631D10278B9}" srcId="{B2EF320D-5479-43C6-B62E-90F635DC2B19}" destId="{1A0DD53F-0FB2-4465-A4EC-B7DBEDDC37F4}" srcOrd="2" destOrd="0" parTransId="{210DA000-16F4-41C8-8454-A5639F04047D}" sibTransId="{B476E9F1-F6B6-4C5D-ABBB-336005A3D3C3}"/>
    <dgm:cxn modelId="{969138E6-DB1E-481D-B254-2F553A95AB0C}" srcId="{B2EF320D-5479-43C6-B62E-90F635DC2B19}" destId="{B70C9E74-1700-4B4F-8E6F-DE5E9D286CB3}" srcOrd="0" destOrd="0" parTransId="{1D216D19-70BC-46B5-87A0-881CBF1776B3}" sibTransId="{5660A92B-0109-42E3-8BCD-BB09A206518C}"/>
    <dgm:cxn modelId="{61A214FC-511A-4DD9-A644-7D614B769EA0}" type="presOf" srcId="{B70C9E74-1700-4B4F-8E6F-DE5E9D286CB3}" destId="{B772A100-037F-4002-AFA5-DA35CCBD62DE}" srcOrd="1" destOrd="0" presId="urn:microsoft.com/office/officeart/2005/8/layout/list1"/>
    <dgm:cxn modelId="{64CEA791-1618-4721-A19D-CCFEB5F10B7E}" type="presParOf" srcId="{944D483F-EA61-425B-ABA9-F85A730BA8A2}" destId="{1E3A5680-8AD3-4DBD-895E-8AE9788FF8A1}" srcOrd="0" destOrd="0" presId="urn:microsoft.com/office/officeart/2005/8/layout/list1"/>
    <dgm:cxn modelId="{1EBC3014-FEBC-4693-967A-D8EADD90844E}" type="presParOf" srcId="{1E3A5680-8AD3-4DBD-895E-8AE9788FF8A1}" destId="{84609008-2E31-4F5E-BEC7-750E6DE367DA}" srcOrd="0" destOrd="0" presId="urn:microsoft.com/office/officeart/2005/8/layout/list1"/>
    <dgm:cxn modelId="{36C0480B-8BBB-4B48-B00A-B56658D3257D}" type="presParOf" srcId="{1E3A5680-8AD3-4DBD-895E-8AE9788FF8A1}" destId="{B772A100-037F-4002-AFA5-DA35CCBD62DE}" srcOrd="1" destOrd="0" presId="urn:microsoft.com/office/officeart/2005/8/layout/list1"/>
    <dgm:cxn modelId="{237EF706-DED8-4DD4-99CF-525936A0FCA4}" type="presParOf" srcId="{944D483F-EA61-425B-ABA9-F85A730BA8A2}" destId="{A1711831-CAA4-4D0B-AF31-9E73812CCE37}" srcOrd="1" destOrd="0" presId="urn:microsoft.com/office/officeart/2005/8/layout/list1"/>
    <dgm:cxn modelId="{30830322-DDF0-4CCF-93C0-5785E61EB416}" type="presParOf" srcId="{944D483F-EA61-425B-ABA9-F85A730BA8A2}" destId="{A0717FBD-5065-4200-9C22-35CEE6B57402}" srcOrd="2" destOrd="0" presId="urn:microsoft.com/office/officeart/2005/8/layout/list1"/>
    <dgm:cxn modelId="{634C219E-44BF-41BD-80D2-E8D36BA33949}" type="presParOf" srcId="{944D483F-EA61-425B-ABA9-F85A730BA8A2}" destId="{592E93C5-E06B-48C0-8135-B8AFAE7949DA}" srcOrd="3" destOrd="0" presId="urn:microsoft.com/office/officeart/2005/8/layout/list1"/>
    <dgm:cxn modelId="{64C003F2-F9DB-42EA-9316-E35791EB0EF0}" type="presParOf" srcId="{944D483F-EA61-425B-ABA9-F85A730BA8A2}" destId="{F554618E-5A78-475F-AEEB-A4CAF8B09C4D}" srcOrd="4" destOrd="0" presId="urn:microsoft.com/office/officeart/2005/8/layout/list1"/>
    <dgm:cxn modelId="{D7BD715B-E735-4B7D-89F2-5F68A1F33DE6}" type="presParOf" srcId="{F554618E-5A78-475F-AEEB-A4CAF8B09C4D}" destId="{EB1DC717-D9F5-4E82-B6BF-EB51063DE910}" srcOrd="0" destOrd="0" presId="urn:microsoft.com/office/officeart/2005/8/layout/list1"/>
    <dgm:cxn modelId="{16672825-157C-4A35-B521-0734BE0DB285}" type="presParOf" srcId="{F554618E-5A78-475F-AEEB-A4CAF8B09C4D}" destId="{C177A242-2C77-4790-BDEC-3CCD4C028B08}" srcOrd="1" destOrd="0" presId="urn:microsoft.com/office/officeart/2005/8/layout/list1"/>
    <dgm:cxn modelId="{A099FFBB-44BB-4A84-A8B2-4F2A30F9CE26}" type="presParOf" srcId="{944D483F-EA61-425B-ABA9-F85A730BA8A2}" destId="{D2D9AB91-1B6C-441E-BB6E-956FF671C936}" srcOrd="5" destOrd="0" presId="urn:microsoft.com/office/officeart/2005/8/layout/list1"/>
    <dgm:cxn modelId="{BA462271-0FB8-4519-9283-8888A9A6A908}" type="presParOf" srcId="{944D483F-EA61-425B-ABA9-F85A730BA8A2}" destId="{DDD7B04C-8D8B-4B2A-9FFF-6EBAAB1B5D6B}" srcOrd="6" destOrd="0" presId="urn:microsoft.com/office/officeart/2005/8/layout/list1"/>
    <dgm:cxn modelId="{D56C80AC-C0DD-4C1C-9569-F38888539F5F}" type="presParOf" srcId="{944D483F-EA61-425B-ABA9-F85A730BA8A2}" destId="{4A448845-637A-4294-90EE-665F323425B7}" srcOrd="7" destOrd="0" presId="urn:microsoft.com/office/officeart/2005/8/layout/list1"/>
    <dgm:cxn modelId="{B563533E-5C1E-41E4-AF36-15758F90C469}" type="presParOf" srcId="{944D483F-EA61-425B-ABA9-F85A730BA8A2}" destId="{6C1970B4-95F7-4A70-914E-E5AF20341AA2}" srcOrd="8" destOrd="0" presId="urn:microsoft.com/office/officeart/2005/8/layout/list1"/>
    <dgm:cxn modelId="{2B7498E7-E248-4BF2-A66D-80A9EA225066}" type="presParOf" srcId="{6C1970B4-95F7-4A70-914E-E5AF20341AA2}" destId="{23159BA7-53A6-4440-B11E-6ACD3A06B887}" srcOrd="0" destOrd="0" presId="urn:microsoft.com/office/officeart/2005/8/layout/list1"/>
    <dgm:cxn modelId="{6CB1F63A-55EC-4651-BBDC-28CF71BD2A40}" type="presParOf" srcId="{6C1970B4-95F7-4A70-914E-E5AF20341AA2}" destId="{216E2A2C-0FE2-43A0-8CA6-F10ED0AC522E}" srcOrd="1" destOrd="0" presId="urn:microsoft.com/office/officeart/2005/8/layout/list1"/>
    <dgm:cxn modelId="{3958C3BA-BD24-4298-BD52-6ED8E786B711}" type="presParOf" srcId="{944D483F-EA61-425B-ABA9-F85A730BA8A2}" destId="{88A6CD9F-4CB7-4A81-89BE-5B0A4866E695}" srcOrd="9" destOrd="0" presId="urn:microsoft.com/office/officeart/2005/8/layout/list1"/>
    <dgm:cxn modelId="{5C5F023D-496C-4A9D-838E-8BE3B842587F}" type="presParOf" srcId="{944D483F-EA61-425B-ABA9-F85A730BA8A2}" destId="{9C50EBAD-BBBA-41B8-80AB-C0CCA9AF2695}" srcOrd="10" destOrd="0" presId="urn:microsoft.com/office/officeart/2005/8/layout/list1"/>
    <dgm:cxn modelId="{920EA071-4DBB-4371-9C87-6AAF4040AF2C}" type="presParOf" srcId="{944D483F-EA61-425B-ABA9-F85A730BA8A2}" destId="{FA885FBF-BA27-4904-99AE-453336E8D831}" srcOrd="11" destOrd="0" presId="urn:microsoft.com/office/officeart/2005/8/layout/list1"/>
    <dgm:cxn modelId="{E0246A4E-34C9-4289-BA27-FDBA9D2FB432}" type="presParOf" srcId="{944D483F-EA61-425B-ABA9-F85A730BA8A2}" destId="{3AD11947-3471-4A00-8CE9-9EA6EE17F016}" srcOrd="12" destOrd="0" presId="urn:microsoft.com/office/officeart/2005/8/layout/list1"/>
    <dgm:cxn modelId="{F9A71071-F0E7-42C1-8CB9-C99437345118}" type="presParOf" srcId="{3AD11947-3471-4A00-8CE9-9EA6EE17F016}" destId="{A32729F0-B958-4253-8F1A-E13B69068EEA}" srcOrd="0" destOrd="0" presId="urn:microsoft.com/office/officeart/2005/8/layout/list1"/>
    <dgm:cxn modelId="{D50648C1-4EF0-4504-82B3-E8E253D08A78}" type="presParOf" srcId="{3AD11947-3471-4A00-8CE9-9EA6EE17F016}" destId="{5FD7910E-33B0-407A-8F15-F1D1CAF3017C}" srcOrd="1" destOrd="0" presId="urn:microsoft.com/office/officeart/2005/8/layout/list1"/>
    <dgm:cxn modelId="{3B57167D-8B95-4375-B411-E3B86E00919F}" type="presParOf" srcId="{944D483F-EA61-425B-ABA9-F85A730BA8A2}" destId="{87493BF6-720F-4C5E-826D-FEC8D5B89202}" srcOrd="13" destOrd="0" presId="urn:microsoft.com/office/officeart/2005/8/layout/list1"/>
    <dgm:cxn modelId="{DEFE7B32-F766-472D-8F7D-831592136228}" type="presParOf" srcId="{944D483F-EA61-425B-ABA9-F85A730BA8A2}" destId="{AD43C5CC-EE74-48B8-A97A-5CCDD2753B71}"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11CBF8-8325-403F-A353-7EBA02D9F758}"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endParaRPr lang="en-US"/>
        </a:p>
      </dgm:t>
    </dgm:pt>
    <dgm:pt modelId="{9E2FBEFC-531B-412C-9C2D-DC0856F6C93C}">
      <dgm:prSet phldrT="[Text]"/>
      <dgm:spPr/>
      <dgm:t>
        <a:bodyPr/>
        <a:lstStyle/>
        <a:p>
          <a:r>
            <a:rPr lang="en-US" dirty="0"/>
            <a:t>Young Person</a:t>
          </a:r>
        </a:p>
      </dgm:t>
    </dgm:pt>
    <dgm:pt modelId="{D47CF2B5-ACFD-4F9D-A5BF-62103E18D02D}" type="parTrans" cxnId="{84E2B8DE-272A-4586-82DF-A6463D8BE823}">
      <dgm:prSet/>
      <dgm:spPr/>
      <dgm:t>
        <a:bodyPr/>
        <a:lstStyle/>
        <a:p>
          <a:endParaRPr lang="en-US"/>
        </a:p>
      </dgm:t>
    </dgm:pt>
    <dgm:pt modelId="{AEF1422F-F4DE-4155-9C48-2E16A7D7DB54}" type="sibTrans" cxnId="{84E2B8DE-272A-4586-82DF-A6463D8BE823}">
      <dgm:prSet/>
      <dgm:spPr/>
      <dgm:t>
        <a:bodyPr/>
        <a:lstStyle/>
        <a:p>
          <a:endParaRPr lang="en-US"/>
        </a:p>
      </dgm:t>
    </dgm:pt>
    <dgm:pt modelId="{CC40A873-F086-4709-BA82-D6034045E628}">
      <dgm:prSet phldrT="[Text]" custT="1"/>
      <dgm:spPr/>
      <dgm:t>
        <a:bodyPr/>
        <a:lstStyle/>
        <a:p>
          <a:r>
            <a:rPr lang="en-US" sz="2400" dirty="0"/>
            <a:t>Parent</a:t>
          </a:r>
        </a:p>
      </dgm:t>
    </dgm:pt>
    <dgm:pt modelId="{1E2DE0CA-F8BA-4636-8990-3C6E88B6FE44}" type="parTrans" cxnId="{C6CB7EFD-DD91-4E5B-8F01-135C8DEED1E9}">
      <dgm:prSet/>
      <dgm:spPr/>
      <dgm:t>
        <a:bodyPr/>
        <a:lstStyle/>
        <a:p>
          <a:endParaRPr lang="en-US"/>
        </a:p>
      </dgm:t>
    </dgm:pt>
    <dgm:pt modelId="{9A2872DC-4B5F-4880-A86C-65D586CC08BC}" type="sibTrans" cxnId="{C6CB7EFD-DD91-4E5B-8F01-135C8DEED1E9}">
      <dgm:prSet/>
      <dgm:spPr/>
      <dgm:t>
        <a:bodyPr/>
        <a:lstStyle/>
        <a:p>
          <a:endParaRPr lang="en-US"/>
        </a:p>
      </dgm:t>
    </dgm:pt>
    <dgm:pt modelId="{03C6FE46-E178-42FC-8A2B-127FC6BED2B9}">
      <dgm:prSet phldrT="[Text]" custT="1"/>
      <dgm:spPr/>
      <dgm:t>
        <a:bodyPr/>
        <a:lstStyle/>
        <a:p>
          <a:r>
            <a:rPr lang="en-US" sz="2400" dirty="0"/>
            <a:t>Youth Ministry Leader</a:t>
          </a:r>
        </a:p>
      </dgm:t>
    </dgm:pt>
    <dgm:pt modelId="{E63F5E3A-D1A8-4A91-B4AB-4E0DF1E4C416}" type="parTrans" cxnId="{C0637F69-3CE4-4EF6-9CAE-6044329B0563}">
      <dgm:prSet/>
      <dgm:spPr/>
      <dgm:t>
        <a:bodyPr/>
        <a:lstStyle/>
        <a:p>
          <a:endParaRPr lang="en-US"/>
        </a:p>
      </dgm:t>
    </dgm:pt>
    <dgm:pt modelId="{F4B5B875-07A4-4076-98BB-CDFC300DEDB2}" type="sibTrans" cxnId="{C0637F69-3CE4-4EF6-9CAE-6044329B0563}">
      <dgm:prSet/>
      <dgm:spPr/>
      <dgm:t>
        <a:bodyPr/>
        <a:lstStyle/>
        <a:p>
          <a:endParaRPr lang="en-US"/>
        </a:p>
      </dgm:t>
    </dgm:pt>
    <dgm:pt modelId="{DE4E5586-80DC-4845-8FDD-906297E8F552}">
      <dgm:prSet phldrT="[Text]" custT="1"/>
      <dgm:spPr/>
      <dgm:t>
        <a:bodyPr/>
        <a:lstStyle/>
        <a:p>
          <a:r>
            <a:rPr lang="en-US" sz="2400" dirty="0"/>
            <a:t>Aunt / Uncle or Godparent</a:t>
          </a:r>
        </a:p>
      </dgm:t>
    </dgm:pt>
    <dgm:pt modelId="{DCCE3A4A-C970-4B79-8D20-9679351AD69F}" type="parTrans" cxnId="{40FAB58C-A396-4160-BE46-B195F927083F}">
      <dgm:prSet/>
      <dgm:spPr/>
      <dgm:t>
        <a:bodyPr/>
        <a:lstStyle/>
        <a:p>
          <a:endParaRPr lang="en-US"/>
        </a:p>
      </dgm:t>
    </dgm:pt>
    <dgm:pt modelId="{DA3DA4CC-DE63-4CAE-BE0A-A00605C835D1}" type="sibTrans" cxnId="{40FAB58C-A396-4160-BE46-B195F927083F}">
      <dgm:prSet/>
      <dgm:spPr/>
      <dgm:t>
        <a:bodyPr/>
        <a:lstStyle/>
        <a:p>
          <a:endParaRPr lang="en-US"/>
        </a:p>
      </dgm:t>
    </dgm:pt>
    <dgm:pt modelId="{0EDF0C12-BACA-4E35-9425-3FFE352BC268}">
      <dgm:prSet phldrT="[Text]" custT="1"/>
      <dgm:spPr/>
      <dgm:t>
        <a:bodyPr/>
        <a:lstStyle/>
        <a:p>
          <a:r>
            <a:rPr lang="en-US" sz="2400" dirty="0"/>
            <a:t>CYO Coach / Catechist</a:t>
          </a:r>
        </a:p>
      </dgm:t>
    </dgm:pt>
    <dgm:pt modelId="{1522A600-0249-4EBA-AB14-AF456E4E525B}" type="parTrans" cxnId="{6A9D9685-C85C-4180-9036-9710890473B2}">
      <dgm:prSet/>
      <dgm:spPr/>
      <dgm:t>
        <a:bodyPr/>
        <a:lstStyle/>
        <a:p>
          <a:endParaRPr lang="en-US"/>
        </a:p>
      </dgm:t>
    </dgm:pt>
    <dgm:pt modelId="{9753AB1E-A783-4C7D-A089-98140FC68CFE}" type="sibTrans" cxnId="{6A9D9685-C85C-4180-9036-9710890473B2}">
      <dgm:prSet/>
      <dgm:spPr/>
      <dgm:t>
        <a:bodyPr/>
        <a:lstStyle/>
        <a:p>
          <a:endParaRPr lang="en-US"/>
        </a:p>
      </dgm:t>
    </dgm:pt>
    <dgm:pt modelId="{57BE0C23-F4CF-483B-930D-8C2370A5B55B}">
      <dgm:prSet phldrT="[Text]" custT="1"/>
      <dgm:spPr/>
      <dgm:t>
        <a:bodyPr/>
        <a:lstStyle/>
        <a:p>
          <a:r>
            <a:rPr lang="en-US" sz="2400" dirty="0"/>
            <a:t>Grandparent</a:t>
          </a:r>
        </a:p>
      </dgm:t>
    </dgm:pt>
    <dgm:pt modelId="{145B137B-2D13-4BAF-AA1E-FB2A6DF09C10}" type="parTrans" cxnId="{65572271-3282-432E-9EA4-DC66F1761A76}">
      <dgm:prSet/>
      <dgm:spPr/>
      <dgm:t>
        <a:bodyPr/>
        <a:lstStyle/>
        <a:p>
          <a:endParaRPr lang="en-US"/>
        </a:p>
      </dgm:t>
    </dgm:pt>
    <dgm:pt modelId="{D30E7EA3-30BA-4959-A67F-2E017E038155}" type="sibTrans" cxnId="{65572271-3282-432E-9EA4-DC66F1761A76}">
      <dgm:prSet/>
      <dgm:spPr/>
      <dgm:t>
        <a:bodyPr/>
        <a:lstStyle/>
        <a:p>
          <a:endParaRPr lang="en-US"/>
        </a:p>
      </dgm:t>
    </dgm:pt>
    <dgm:pt modelId="{4FB5BAE7-34EF-4539-BCA3-2464453E773D}" type="pres">
      <dgm:prSet presAssocID="{5711CBF8-8325-403F-A353-7EBA02D9F758}" presName="cycle" presStyleCnt="0">
        <dgm:presLayoutVars>
          <dgm:chMax val="1"/>
          <dgm:dir/>
          <dgm:animLvl val="ctr"/>
          <dgm:resizeHandles val="exact"/>
        </dgm:presLayoutVars>
      </dgm:prSet>
      <dgm:spPr/>
    </dgm:pt>
    <dgm:pt modelId="{1F605F4F-E335-4B13-AFB1-A508FD5E2807}" type="pres">
      <dgm:prSet presAssocID="{9E2FBEFC-531B-412C-9C2D-DC0856F6C93C}" presName="centerShape" presStyleLbl="node0" presStyleIdx="0" presStyleCnt="1"/>
      <dgm:spPr/>
    </dgm:pt>
    <dgm:pt modelId="{3BD68E93-2B85-4A2B-A64F-B921E037506A}" type="pres">
      <dgm:prSet presAssocID="{1E2DE0CA-F8BA-4636-8990-3C6E88B6FE44}" presName="Name9" presStyleLbl="parChTrans1D2" presStyleIdx="0" presStyleCnt="5"/>
      <dgm:spPr/>
    </dgm:pt>
    <dgm:pt modelId="{82AE4EDD-706F-4273-A0E8-A5CE78673376}" type="pres">
      <dgm:prSet presAssocID="{1E2DE0CA-F8BA-4636-8990-3C6E88B6FE44}" presName="connTx" presStyleLbl="parChTrans1D2" presStyleIdx="0" presStyleCnt="5"/>
      <dgm:spPr/>
    </dgm:pt>
    <dgm:pt modelId="{7ADC508D-A3D3-44B6-8DE3-FF636F7FB36E}" type="pres">
      <dgm:prSet presAssocID="{CC40A873-F086-4709-BA82-D6034045E628}" presName="node" presStyleLbl="node1" presStyleIdx="0" presStyleCnt="5" custScaleX="135267">
        <dgm:presLayoutVars>
          <dgm:bulletEnabled val="1"/>
        </dgm:presLayoutVars>
      </dgm:prSet>
      <dgm:spPr/>
    </dgm:pt>
    <dgm:pt modelId="{88EBBC49-745E-47F9-B93E-4E8823FA6AD6}" type="pres">
      <dgm:prSet presAssocID="{E63F5E3A-D1A8-4A91-B4AB-4E0DF1E4C416}" presName="Name9" presStyleLbl="parChTrans1D2" presStyleIdx="1" presStyleCnt="5"/>
      <dgm:spPr/>
    </dgm:pt>
    <dgm:pt modelId="{D4E91906-07DB-4DAB-BF1C-36D6DAE76AA7}" type="pres">
      <dgm:prSet presAssocID="{E63F5E3A-D1A8-4A91-B4AB-4E0DF1E4C416}" presName="connTx" presStyleLbl="parChTrans1D2" presStyleIdx="1" presStyleCnt="5"/>
      <dgm:spPr/>
    </dgm:pt>
    <dgm:pt modelId="{72380B7C-6ACC-4F26-A7F2-C238E19A5EEE}" type="pres">
      <dgm:prSet presAssocID="{03C6FE46-E178-42FC-8A2B-127FC6BED2B9}" presName="node" presStyleLbl="node1" presStyleIdx="1" presStyleCnt="5" custScaleX="135267">
        <dgm:presLayoutVars>
          <dgm:bulletEnabled val="1"/>
        </dgm:presLayoutVars>
      </dgm:prSet>
      <dgm:spPr/>
    </dgm:pt>
    <dgm:pt modelId="{CA842129-66C2-4D96-9534-0B7FAC76A5C6}" type="pres">
      <dgm:prSet presAssocID="{DCCE3A4A-C970-4B79-8D20-9679351AD69F}" presName="Name9" presStyleLbl="parChTrans1D2" presStyleIdx="2" presStyleCnt="5"/>
      <dgm:spPr/>
    </dgm:pt>
    <dgm:pt modelId="{B42055C7-C579-467C-BF5C-03BB0EDB751F}" type="pres">
      <dgm:prSet presAssocID="{DCCE3A4A-C970-4B79-8D20-9679351AD69F}" presName="connTx" presStyleLbl="parChTrans1D2" presStyleIdx="2" presStyleCnt="5"/>
      <dgm:spPr/>
    </dgm:pt>
    <dgm:pt modelId="{A8F35F20-E654-4EB1-84E6-A741A87C2035}" type="pres">
      <dgm:prSet presAssocID="{DE4E5586-80DC-4845-8FDD-906297E8F552}" presName="node" presStyleLbl="node1" presStyleIdx="2" presStyleCnt="5" custScaleX="135267">
        <dgm:presLayoutVars>
          <dgm:bulletEnabled val="1"/>
        </dgm:presLayoutVars>
      </dgm:prSet>
      <dgm:spPr/>
    </dgm:pt>
    <dgm:pt modelId="{6230D42F-0C4F-42A6-BC63-8883BAF9CD0F}" type="pres">
      <dgm:prSet presAssocID="{1522A600-0249-4EBA-AB14-AF456E4E525B}" presName="Name9" presStyleLbl="parChTrans1D2" presStyleIdx="3" presStyleCnt="5"/>
      <dgm:spPr/>
    </dgm:pt>
    <dgm:pt modelId="{2451E248-2714-4310-9BB7-619B9711C39A}" type="pres">
      <dgm:prSet presAssocID="{1522A600-0249-4EBA-AB14-AF456E4E525B}" presName="connTx" presStyleLbl="parChTrans1D2" presStyleIdx="3" presStyleCnt="5"/>
      <dgm:spPr/>
    </dgm:pt>
    <dgm:pt modelId="{6B886512-67B8-4DE4-AC50-40F516A6D95F}" type="pres">
      <dgm:prSet presAssocID="{0EDF0C12-BACA-4E35-9425-3FFE352BC268}" presName="node" presStyleLbl="node1" presStyleIdx="3" presStyleCnt="5" custScaleX="135267">
        <dgm:presLayoutVars>
          <dgm:bulletEnabled val="1"/>
        </dgm:presLayoutVars>
      </dgm:prSet>
      <dgm:spPr/>
    </dgm:pt>
    <dgm:pt modelId="{87BA25A6-6AC3-447B-A2F3-91AC79A1BF4C}" type="pres">
      <dgm:prSet presAssocID="{145B137B-2D13-4BAF-AA1E-FB2A6DF09C10}" presName="Name9" presStyleLbl="parChTrans1D2" presStyleIdx="4" presStyleCnt="5"/>
      <dgm:spPr/>
    </dgm:pt>
    <dgm:pt modelId="{E33938BB-D664-4AEC-B9D4-56DEB4BDB52E}" type="pres">
      <dgm:prSet presAssocID="{145B137B-2D13-4BAF-AA1E-FB2A6DF09C10}" presName="connTx" presStyleLbl="parChTrans1D2" presStyleIdx="4" presStyleCnt="5"/>
      <dgm:spPr/>
    </dgm:pt>
    <dgm:pt modelId="{6F97D972-1057-425E-A3C6-E3B9831047AB}" type="pres">
      <dgm:prSet presAssocID="{57BE0C23-F4CF-483B-930D-8C2370A5B55B}" presName="node" presStyleLbl="node1" presStyleIdx="4" presStyleCnt="5" custScaleX="158477">
        <dgm:presLayoutVars>
          <dgm:bulletEnabled val="1"/>
        </dgm:presLayoutVars>
      </dgm:prSet>
      <dgm:spPr/>
    </dgm:pt>
  </dgm:ptLst>
  <dgm:cxnLst>
    <dgm:cxn modelId="{EEB0F511-182F-4E83-BB9B-4CB1537B0737}" type="presOf" srcId="{5711CBF8-8325-403F-A353-7EBA02D9F758}" destId="{4FB5BAE7-34EF-4539-BCA3-2464453E773D}" srcOrd="0" destOrd="0" presId="urn:microsoft.com/office/officeart/2005/8/layout/radial1"/>
    <dgm:cxn modelId="{C747721D-035D-4BF0-AE93-8B04FE59FCA1}" type="presOf" srcId="{145B137B-2D13-4BAF-AA1E-FB2A6DF09C10}" destId="{E33938BB-D664-4AEC-B9D4-56DEB4BDB52E}" srcOrd="1" destOrd="0" presId="urn:microsoft.com/office/officeart/2005/8/layout/radial1"/>
    <dgm:cxn modelId="{64C40B2B-56FC-41DC-B80D-289E53E3FD11}" type="presOf" srcId="{145B137B-2D13-4BAF-AA1E-FB2A6DF09C10}" destId="{87BA25A6-6AC3-447B-A2F3-91AC79A1BF4C}" srcOrd="0" destOrd="0" presId="urn:microsoft.com/office/officeart/2005/8/layout/radial1"/>
    <dgm:cxn modelId="{ECC23C5D-E7A6-4D80-B2E6-E175493773C8}" type="presOf" srcId="{0EDF0C12-BACA-4E35-9425-3FFE352BC268}" destId="{6B886512-67B8-4DE4-AC50-40F516A6D95F}" srcOrd="0" destOrd="0" presId="urn:microsoft.com/office/officeart/2005/8/layout/radial1"/>
    <dgm:cxn modelId="{2935EB5F-D715-4B57-ABB7-D096C456105C}" type="presOf" srcId="{1E2DE0CA-F8BA-4636-8990-3C6E88B6FE44}" destId="{82AE4EDD-706F-4273-A0E8-A5CE78673376}" srcOrd="1" destOrd="0" presId="urn:microsoft.com/office/officeart/2005/8/layout/radial1"/>
    <dgm:cxn modelId="{2845CA65-F739-4F60-8DA0-24981270BF58}" type="presOf" srcId="{DCCE3A4A-C970-4B79-8D20-9679351AD69F}" destId="{B42055C7-C579-467C-BF5C-03BB0EDB751F}" srcOrd="1" destOrd="0" presId="urn:microsoft.com/office/officeart/2005/8/layout/radial1"/>
    <dgm:cxn modelId="{2702DE65-3F4F-4D06-B17A-80B84F3A5941}" type="presOf" srcId="{03C6FE46-E178-42FC-8A2B-127FC6BED2B9}" destId="{72380B7C-6ACC-4F26-A7F2-C238E19A5EEE}" srcOrd="0" destOrd="0" presId="urn:microsoft.com/office/officeart/2005/8/layout/radial1"/>
    <dgm:cxn modelId="{D3A3B567-151E-4FC0-BD8D-461CC1590166}" type="presOf" srcId="{DE4E5586-80DC-4845-8FDD-906297E8F552}" destId="{A8F35F20-E654-4EB1-84E6-A741A87C2035}" srcOrd="0" destOrd="0" presId="urn:microsoft.com/office/officeart/2005/8/layout/radial1"/>
    <dgm:cxn modelId="{C0637F69-3CE4-4EF6-9CAE-6044329B0563}" srcId="{9E2FBEFC-531B-412C-9C2D-DC0856F6C93C}" destId="{03C6FE46-E178-42FC-8A2B-127FC6BED2B9}" srcOrd="1" destOrd="0" parTransId="{E63F5E3A-D1A8-4A91-B4AB-4E0DF1E4C416}" sibTransId="{F4B5B875-07A4-4076-98BB-CDFC300DEDB2}"/>
    <dgm:cxn modelId="{D6DF9B6E-95DA-4D20-95FE-C0369DDF2F97}" type="presOf" srcId="{E63F5E3A-D1A8-4A91-B4AB-4E0DF1E4C416}" destId="{88EBBC49-745E-47F9-B93E-4E8823FA6AD6}" srcOrd="0" destOrd="0" presId="urn:microsoft.com/office/officeart/2005/8/layout/radial1"/>
    <dgm:cxn modelId="{65572271-3282-432E-9EA4-DC66F1761A76}" srcId="{9E2FBEFC-531B-412C-9C2D-DC0856F6C93C}" destId="{57BE0C23-F4CF-483B-930D-8C2370A5B55B}" srcOrd="4" destOrd="0" parTransId="{145B137B-2D13-4BAF-AA1E-FB2A6DF09C10}" sibTransId="{D30E7EA3-30BA-4959-A67F-2E017E038155}"/>
    <dgm:cxn modelId="{4E901758-CC79-4EC6-9B55-416C3524DA59}" type="presOf" srcId="{1522A600-0249-4EBA-AB14-AF456E4E525B}" destId="{6230D42F-0C4F-42A6-BC63-8883BAF9CD0F}" srcOrd="0" destOrd="0" presId="urn:microsoft.com/office/officeart/2005/8/layout/radial1"/>
    <dgm:cxn modelId="{7820AF7C-7E9B-45F8-8F59-09BD1D06399C}" type="presOf" srcId="{CC40A873-F086-4709-BA82-D6034045E628}" destId="{7ADC508D-A3D3-44B6-8DE3-FF636F7FB36E}" srcOrd="0" destOrd="0" presId="urn:microsoft.com/office/officeart/2005/8/layout/radial1"/>
    <dgm:cxn modelId="{EB698781-6DAD-44A6-BEAF-F020C869E791}" type="presOf" srcId="{57BE0C23-F4CF-483B-930D-8C2370A5B55B}" destId="{6F97D972-1057-425E-A3C6-E3B9831047AB}" srcOrd="0" destOrd="0" presId="urn:microsoft.com/office/officeart/2005/8/layout/radial1"/>
    <dgm:cxn modelId="{6A9D9685-C85C-4180-9036-9710890473B2}" srcId="{9E2FBEFC-531B-412C-9C2D-DC0856F6C93C}" destId="{0EDF0C12-BACA-4E35-9425-3FFE352BC268}" srcOrd="3" destOrd="0" parTransId="{1522A600-0249-4EBA-AB14-AF456E4E525B}" sibTransId="{9753AB1E-A783-4C7D-A089-98140FC68CFE}"/>
    <dgm:cxn modelId="{40FAB58C-A396-4160-BE46-B195F927083F}" srcId="{9E2FBEFC-531B-412C-9C2D-DC0856F6C93C}" destId="{DE4E5586-80DC-4845-8FDD-906297E8F552}" srcOrd="2" destOrd="0" parTransId="{DCCE3A4A-C970-4B79-8D20-9679351AD69F}" sibTransId="{DA3DA4CC-DE63-4CAE-BE0A-A00605C835D1}"/>
    <dgm:cxn modelId="{AD61A49C-111D-46A4-8B6B-F5B834F85C17}" type="presOf" srcId="{1E2DE0CA-F8BA-4636-8990-3C6E88B6FE44}" destId="{3BD68E93-2B85-4A2B-A64F-B921E037506A}" srcOrd="0" destOrd="0" presId="urn:microsoft.com/office/officeart/2005/8/layout/radial1"/>
    <dgm:cxn modelId="{87CD9CCA-C3FC-4DDA-B314-0FD6B5C14CF8}" type="presOf" srcId="{1522A600-0249-4EBA-AB14-AF456E4E525B}" destId="{2451E248-2714-4310-9BB7-619B9711C39A}" srcOrd="1" destOrd="0" presId="urn:microsoft.com/office/officeart/2005/8/layout/radial1"/>
    <dgm:cxn modelId="{84E2B8DE-272A-4586-82DF-A6463D8BE823}" srcId="{5711CBF8-8325-403F-A353-7EBA02D9F758}" destId="{9E2FBEFC-531B-412C-9C2D-DC0856F6C93C}" srcOrd="0" destOrd="0" parTransId="{D47CF2B5-ACFD-4F9D-A5BF-62103E18D02D}" sibTransId="{AEF1422F-F4DE-4155-9C48-2E16A7D7DB54}"/>
    <dgm:cxn modelId="{4E2D64F1-F8A7-4DC9-8003-9BC929D09C2F}" type="presOf" srcId="{9E2FBEFC-531B-412C-9C2D-DC0856F6C93C}" destId="{1F605F4F-E335-4B13-AFB1-A508FD5E2807}" srcOrd="0" destOrd="0" presId="urn:microsoft.com/office/officeart/2005/8/layout/radial1"/>
    <dgm:cxn modelId="{8021F0F1-2DE4-4CF5-82CF-A3DDEC318CA4}" type="presOf" srcId="{E63F5E3A-D1A8-4A91-B4AB-4E0DF1E4C416}" destId="{D4E91906-07DB-4DAB-BF1C-36D6DAE76AA7}" srcOrd="1" destOrd="0" presId="urn:microsoft.com/office/officeart/2005/8/layout/radial1"/>
    <dgm:cxn modelId="{C6CB7EFD-DD91-4E5B-8F01-135C8DEED1E9}" srcId="{9E2FBEFC-531B-412C-9C2D-DC0856F6C93C}" destId="{CC40A873-F086-4709-BA82-D6034045E628}" srcOrd="0" destOrd="0" parTransId="{1E2DE0CA-F8BA-4636-8990-3C6E88B6FE44}" sibTransId="{9A2872DC-4B5F-4880-A86C-65D586CC08BC}"/>
    <dgm:cxn modelId="{3C72DCFE-CCF2-469A-8B9C-4B026034D71C}" type="presOf" srcId="{DCCE3A4A-C970-4B79-8D20-9679351AD69F}" destId="{CA842129-66C2-4D96-9534-0B7FAC76A5C6}" srcOrd="0" destOrd="0" presId="urn:microsoft.com/office/officeart/2005/8/layout/radial1"/>
    <dgm:cxn modelId="{21E6407C-900D-47F7-90AD-3064666BBEC2}" type="presParOf" srcId="{4FB5BAE7-34EF-4539-BCA3-2464453E773D}" destId="{1F605F4F-E335-4B13-AFB1-A508FD5E2807}" srcOrd="0" destOrd="0" presId="urn:microsoft.com/office/officeart/2005/8/layout/radial1"/>
    <dgm:cxn modelId="{3BBF7DDB-5A92-42ED-893A-39751F7B791D}" type="presParOf" srcId="{4FB5BAE7-34EF-4539-BCA3-2464453E773D}" destId="{3BD68E93-2B85-4A2B-A64F-B921E037506A}" srcOrd="1" destOrd="0" presId="urn:microsoft.com/office/officeart/2005/8/layout/radial1"/>
    <dgm:cxn modelId="{4CB47B69-9BA1-48A2-B472-07705DAFC675}" type="presParOf" srcId="{3BD68E93-2B85-4A2B-A64F-B921E037506A}" destId="{82AE4EDD-706F-4273-A0E8-A5CE78673376}" srcOrd="0" destOrd="0" presId="urn:microsoft.com/office/officeart/2005/8/layout/radial1"/>
    <dgm:cxn modelId="{9BF50DE3-8F89-409A-A167-5EA2071913B5}" type="presParOf" srcId="{4FB5BAE7-34EF-4539-BCA3-2464453E773D}" destId="{7ADC508D-A3D3-44B6-8DE3-FF636F7FB36E}" srcOrd="2" destOrd="0" presId="urn:microsoft.com/office/officeart/2005/8/layout/radial1"/>
    <dgm:cxn modelId="{572D1FB7-5C99-416D-917A-7EEE1C1B0BB4}" type="presParOf" srcId="{4FB5BAE7-34EF-4539-BCA3-2464453E773D}" destId="{88EBBC49-745E-47F9-B93E-4E8823FA6AD6}" srcOrd="3" destOrd="0" presId="urn:microsoft.com/office/officeart/2005/8/layout/radial1"/>
    <dgm:cxn modelId="{517DF41D-557B-41F7-BE61-B5DB600E568E}" type="presParOf" srcId="{88EBBC49-745E-47F9-B93E-4E8823FA6AD6}" destId="{D4E91906-07DB-4DAB-BF1C-36D6DAE76AA7}" srcOrd="0" destOrd="0" presId="urn:microsoft.com/office/officeart/2005/8/layout/radial1"/>
    <dgm:cxn modelId="{B56E4D22-3561-468C-9D35-991AFEFBFB4B}" type="presParOf" srcId="{4FB5BAE7-34EF-4539-BCA3-2464453E773D}" destId="{72380B7C-6ACC-4F26-A7F2-C238E19A5EEE}" srcOrd="4" destOrd="0" presId="urn:microsoft.com/office/officeart/2005/8/layout/radial1"/>
    <dgm:cxn modelId="{0EB3CD22-5217-4345-9EA2-7461C24F56EA}" type="presParOf" srcId="{4FB5BAE7-34EF-4539-BCA3-2464453E773D}" destId="{CA842129-66C2-4D96-9534-0B7FAC76A5C6}" srcOrd="5" destOrd="0" presId="urn:microsoft.com/office/officeart/2005/8/layout/radial1"/>
    <dgm:cxn modelId="{B4CB3E5C-D8B9-4690-B9CB-744520CD2DF6}" type="presParOf" srcId="{CA842129-66C2-4D96-9534-0B7FAC76A5C6}" destId="{B42055C7-C579-467C-BF5C-03BB0EDB751F}" srcOrd="0" destOrd="0" presId="urn:microsoft.com/office/officeart/2005/8/layout/radial1"/>
    <dgm:cxn modelId="{6FEC6A7B-26EA-45F7-B3CE-DCE39EC05EFA}" type="presParOf" srcId="{4FB5BAE7-34EF-4539-BCA3-2464453E773D}" destId="{A8F35F20-E654-4EB1-84E6-A741A87C2035}" srcOrd="6" destOrd="0" presId="urn:microsoft.com/office/officeart/2005/8/layout/radial1"/>
    <dgm:cxn modelId="{C6C5C288-C313-4C58-8607-5D6CAAAFA69F}" type="presParOf" srcId="{4FB5BAE7-34EF-4539-BCA3-2464453E773D}" destId="{6230D42F-0C4F-42A6-BC63-8883BAF9CD0F}" srcOrd="7" destOrd="0" presId="urn:microsoft.com/office/officeart/2005/8/layout/radial1"/>
    <dgm:cxn modelId="{48E7569D-683D-4E83-8D8E-127095A5466C}" type="presParOf" srcId="{6230D42F-0C4F-42A6-BC63-8883BAF9CD0F}" destId="{2451E248-2714-4310-9BB7-619B9711C39A}" srcOrd="0" destOrd="0" presId="urn:microsoft.com/office/officeart/2005/8/layout/radial1"/>
    <dgm:cxn modelId="{25D5869B-ECFC-42D3-A96C-F7650FAF3C04}" type="presParOf" srcId="{4FB5BAE7-34EF-4539-BCA3-2464453E773D}" destId="{6B886512-67B8-4DE4-AC50-40F516A6D95F}" srcOrd="8" destOrd="0" presId="urn:microsoft.com/office/officeart/2005/8/layout/radial1"/>
    <dgm:cxn modelId="{69B2DC5D-1C7E-45FD-942C-0CAB8A89B9AA}" type="presParOf" srcId="{4FB5BAE7-34EF-4539-BCA3-2464453E773D}" destId="{87BA25A6-6AC3-447B-A2F3-91AC79A1BF4C}" srcOrd="9" destOrd="0" presId="urn:microsoft.com/office/officeart/2005/8/layout/radial1"/>
    <dgm:cxn modelId="{3CDEB406-394E-4892-B21E-1E41E52CD9B2}" type="presParOf" srcId="{87BA25A6-6AC3-447B-A2F3-91AC79A1BF4C}" destId="{E33938BB-D664-4AEC-B9D4-56DEB4BDB52E}" srcOrd="0" destOrd="0" presId="urn:microsoft.com/office/officeart/2005/8/layout/radial1"/>
    <dgm:cxn modelId="{9411B699-6BA3-44CB-BEC9-5EA6937919B2}" type="presParOf" srcId="{4FB5BAE7-34EF-4539-BCA3-2464453E773D}" destId="{6F97D972-1057-425E-A3C6-E3B9831047AB}"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5CA681-0094-4B24-B037-D29E9FB0B157}"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en-US"/>
        </a:p>
      </dgm:t>
    </dgm:pt>
    <dgm:pt modelId="{2DA26952-D8C0-405F-852F-74F15E71B492}">
      <dgm:prSet/>
      <dgm:spPr/>
      <dgm:t>
        <a:bodyPr/>
        <a:lstStyle/>
        <a:p>
          <a:r>
            <a:rPr lang="en-US" dirty="0"/>
            <a:t>Connects</a:t>
          </a:r>
        </a:p>
      </dgm:t>
    </dgm:pt>
    <dgm:pt modelId="{A409E1DC-4981-4132-AB79-BF227B091E47}" type="parTrans" cxnId="{CEF3E748-20FE-43D4-9174-9A16C9385045}">
      <dgm:prSet/>
      <dgm:spPr/>
      <dgm:t>
        <a:bodyPr/>
        <a:lstStyle/>
        <a:p>
          <a:endParaRPr lang="en-US"/>
        </a:p>
      </dgm:t>
    </dgm:pt>
    <dgm:pt modelId="{8200421D-E0E7-46F6-8D9E-2F73ED6D4363}" type="sibTrans" cxnId="{CEF3E748-20FE-43D4-9174-9A16C9385045}">
      <dgm:prSet/>
      <dgm:spPr/>
      <dgm:t>
        <a:bodyPr/>
        <a:lstStyle/>
        <a:p>
          <a:endParaRPr lang="en-US"/>
        </a:p>
      </dgm:t>
    </dgm:pt>
    <dgm:pt modelId="{F1FC4EE4-7F5F-4B2B-A686-79C3442A2257}">
      <dgm:prSet/>
      <dgm:spPr/>
      <dgm:t>
        <a:bodyPr/>
        <a:lstStyle/>
        <a:p>
          <a:r>
            <a:rPr lang="en-US"/>
            <a:t>Listens</a:t>
          </a:r>
        </a:p>
      </dgm:t>
    </dgm:pt>
    <dgm:pt modelId="{5207E660-C985-4B01-B7D2-7B959F371291}" type="parTrans" cxnId="{5463C6BD-073D-4BD4-B270-849404B1836A}">
      <dgm:prSet/>
      <dgm:spPr/>
      <dgm:t>
        <a:bodyPr/>
        <a:lstStyle/>
        <a:p>
          <a:endParaRPr lang="en-US"/>
        </a:p>
      </dgm:t>
    </dgm:pt>
    <dgm:pt modelId="{5D7A1E09-3D36-4102-8464-D0BFBC7168B6}" type="sibTrans" cxnId="{5463C6BD-073D-4BD4-B270-849404B1836A}">
      <dgm:prSet/>
      <dgm:spPr/>
      <dgm:t>
        <a:bodyPr/>
        <a:lstStyle/>
        <a:p>
          <a:endParaRPr lang="en-US"/>
        </a:p>
      </dgm:t>
    </dgm:pt>
    <dgm:pt modelId="{42B2B38F-E4DA-41D0-B562-773A44227617}">
      <dgm:prSet/>
      <dgm:spPr/>
      <dgm:t>
        <a:bodyPr/>
        <a:lstStyle/>
        <a:p>
          <a:r>
            <a:rPr lang="en-US" dirty="0"/>
            <a:t>Empathizes</a:t>
          </a:r>
        </a:p>
      </dgm:t>
    </dgm:pt>
    <dgm:pt modelId="{5E5F20BA-B9D7-44AC-818E-98874148BB37}" type="parTrans" cxnId="{158CC737-C2C2-4BF2-B63D-9FE5E46E6AB5}">
      <dgm:prSet/>
      <dgm:spPr/>
      <dgm:t>
        <a:bodyPr/>
        <a:lstStyle/>
        <a:p>
          <a:endParaRPr lang="en-US"/>
        </a:p>
      </dgm:t>
    </dgm:pt>
    <dgm:pt modelId="{EFC7A2E9-4145-4D4A-ADAD-DC2130E31160}" type="sibTrans" cxnId="{158CC737-C2C2-4BF2-B63D-9FE5E46E6AB5}">
      <dgm:prSet/>
      <dgm:spPr/>
      <dgm:t>
        <a:bodyPr/>
        <a:lstStyle/>
        <a:p>
          <a:endParaRPr lang="en-US"/>
        </a:p>
      </dgm:t>
    </dgm:pt>
    <dgm:pt modelId="{2768E2C7-36D0-4DAE-973D-156FF3A14131}">
      <dgm:prSet/>
      <dgm:spPr/>
      <dgm:t>
        <a:bodyPr/>
        <a:lstStyle/>
        <a:p>
          <a:r>
            <a:rPr lang="en-US" dirty="0"/>
            <a:t>Cares</a:t>
          </a:r>
        </a:p>
      </dgm:t>
    </dgm:pt>
    <dgm:pt modelId="{4128624F-369B-49E9-93EF-85448956085D}" type="parTrans" cxnId="{110FADEF-FD1B-4F64-B62D-B1E77700D0D4}">
      <dgm:prSet/>
      <dgm:spPr/>
      <dgm:t>
        <a:bodyPr/>
        <a:lstStyle/>
        <a:p>
          <a:endParaRPr lang="en-US"/>
        </a:p>
      </dgm:t>
    </dgm:pt>
    <dgm:pt modelId="{57CA7E09-2B9D-456C-981B-33CD19951805}" type="sibTrans" cxnId="{110FADEF-FD1B-4F64-B62D-B1E77700D0D4}">
      <dgm:prSet/>
      <dgm:spPr/>
      <dgm:t>
        <a:bodyPr/>
        <a:lstStyle/>
        <a:p>
          <a:endParaRPr lang="en-US"/>
        </a:p>
      </dgm:t>
    </dgm:pt>
    <dgm:pt modelId="{0B316B51-0163-44D5-A206-D14BBCEA5EC9}">
      <dgm:prSet/>
      <dgm:spPr/>
      <dgm:t>
        <a:bodyPr/>
        <a:lstStyle/>
        <a:p>
          <a:r>
            <a:rPr lang="en-US" dirty="0"/>
            <a:t>Witnesses</a:t>
          </a:r>
        </a:p>
      </dgm:t>
    </dgm:pt>
    <dgm:pt modelId="{66B77020-EB46-4DDB-AACF-19DE15B698EB}" type="parTrans" cxnId="{37311DFE-2237-41E9-BB36-886E3E262270}">
      <dgm:prSet/>
      <dgm:spPr/>
      <dgm:t>
        <a:bodyPr/>
        <a:lstStyle/>
        <a:p>
          <a:endParaRPr lang="en-US"/>
        </a:p>
      </dgm:t>
    </dgm:pt>
    <dgm:pt modelId="{0C91DAE9-9E44-4B06-936F-0DEDB6E24731}" type="sibTrans" cxnId="{37311DFE-2237-41E9-BB36-886E3E262270}">
      <dgm:prSet/>
      <dgm:spPr/>
      <dgm:t>
        <a:bodyPr/>
        <a:lstStyle/>
        <a:p>
          <a:endParaRPr lang="en-US"/>
        </a:p>
      </dgm:t>
    </dgm:pt>
    <dgm:pt modelId="{150537E7-6173-4E50-97D8-581FEB7C49EE}">
      <dgm:prSet/>
      <dgm:spPr/>
      <dgm:t>
        <a:bodyPr/>
        <a:lstStyle/>
        <a:p>
          <a:r>
            <a:rPr lang="en-US" dirty="0"/>
            <a:t>Calls</a:t>
          </a:r>
        </a:p>
      </dgm:t>
    </dgm:pt>
    <dgm:pt modelId="{3655544D-233B-44B3-8BCE-6D23297A6B6F}" type="parTrans" cxnId="{F55B3139-B106-4497-B200-F1F9D3CD8367}">
      <dgm:prSet/>
      <dgm:spPr/>
      <dgm:t>
        <a:bodyPr/>
        <a:lstStyle/>
        <a:p>
          <a:endParaRPr lang="en-US"/>
        </a:p>
      </dgm:t>
    </dgm:pt>
    <dgm:pt modelId="{962F746C-2F4C-4473-B64C-FB003371B2FA}" type="sibTrans" cxnId="{F55B3139-B106-4497-B200-F1F9D3CD8367}">
      <dgm:prSet/>
      <dgm:spPr/>
      <dgm:t>
        <a:bodyPr/>
        <a:lstStyle/>
        <a:p>
          <a:endParaRPr lang="en-US"/>
        </a:p>
      </dgm:t>
    </dgm:pt>
    <dgm:pt modelId="{AE461AD1-F6A7-446E-B054-ADC9B3142B19}">
      <dgm:prSet/>
      <dgm:spPr/>
      <dgm:t>
        <a:bodyPr/>
        <a:lstStyle/>
        <a:p>
          <a:r>
            <a:rPr lang="en-US" dirty="0"/>
            <a:t>Prays</a:t>
          </a:r>
        </a:p>
      </dgm:t>
    </dgm:pt>
    <dgm:pt modelId="{E600119F-5921-43E4-8D5D-DA944BAE2C24}" type="parTrans" cxnId="{D79A647D-00DB-46E8-8B18-5F33A1A95952}">
      <dgm:prSet/>
      <dgm:spPr/>
      <dgm:t>
        <a:bodyPr/>
        <a:lstStyle/>
        <a:p>
          <a:endParaRPr lang="en-US"/>
        </a:p>
      </dgm:t>
    </dgm:pt>
    <dgm:pt modelId="{A031DD86-5B1D-42AD-9F56-32E250E8DAF2}" type="sibTrans" cxnId="{D79A647D-00DB-46E8-8B18-5F33A1A95952}">
      <dgm:prSet/>
      <dgm:spPr/>
      <dgm:t>
        <a:bodyPr/>
        <a:lstStyle/>
        <a:p>
          <a:endParaRPr lang="en-US"/>
        </a:p>
      </dgm:t>
    </dgm:pt>
    <dgm:pt modelId="{12386364-CAC3-46D8-AF4B-D94BE9429439}" type="pres">
      <dgm:prSet presAssocID="{3E5CA681-0094-4B24-B037-D29E9FB0B157}" presName="linear" presStyleCnt="0">
        <dgm:presLayoutVars>
          <dgm:animLvl val="lvl"/>
          <dgm:resizeHandles val="exact"/>
        </dgm:presLayoutVars>
      </dgm:prSet>
      <dgm:spPr/>
    </dgm:pt>
    <dgm:pt modelId="{52024DF4-EB5E-4624-9708-56B998D40D57}" type="pres">
      <dgm:prSet presAssocID="{AE461AD1-F6A7-446E-B054-ADC9B3142B19}" presName="parentText" presStyleLbl="node1" presStyleIdx="0" presStyleCnt="7">
        <dgm:presLayoutVars>
          <dgm:chMax val="0"/>
          <dgm:bulletEnabled val="1"/>
        </dgm:presLayoutVars>
      </dgm:prSet>
      <dgm:spPr/>
    </dgm:pt>
    <dgm:pt modelId="{F524786D-DA0A-48D1-8D48-FB0FE71DE809}" type="pres">
      <dgm:prSet presAssocID="{A031DD86-5B1D-42AD-9F56-32E250E8DAF2}" presName="spacer" presStyleCnt="0"/>
      <dgm:spPr/>
    </dgm:pt>
    <dgm:pt modelId="{2178D86F-43E5-4DE4-995E-2E7FA8890E78}" type="pres">
      <dgm:prSet presAssocID="{2DA26952-D8C0-405F-852F-74F15E71B492}" presName="parentText" presStyleLbl="node1" presStyleIdx="1" presStyleCnt="7">
        <dgm:presLayoutVars>
          <dgm:chMax val="0"/>
          <dgm:bulletEnabled val="1"/>
        </dgm:presLayoutVars>
      </dgm:prSet>
      <dgm:spPr/>
    </dgm:pt>
    <dgm:pt modelId="{14CDB81E-0ECD-4518-AA09-B0982E055F19}" type="pres">
      <dgm:prSet presAssocID="{8200421D-E0E7-46F6-8D9E-2F73ED6D4363}" presName="spacer" presStyleCnt="0"/>
      <dgm:spPr/>
    </dgm:pt>
    <dgm:pt modelId="{E370F5E0-17EA-4C96-BD03-B108C1C76728}" type="pres">
      <dgm:prSet presAssocID="{F1FC4EE4-7F5F-4B2B-A686-79C3442A2257}" presName="parentText" presStyleLbl="node1" presStyleIdx="2" presStyleCnt="7">
        <dgm:presLayoutVars>
          <dgm:chMax val="0"/>
          <dgm:bulletEnabled val="1"/>
        </dgm:presLayoutVars>
      </dgm:prSet>
      <dgm:spPr/>
    </dgm:pt>
    <dgm:pt modelId="{9D11FC2E-C8BF-42E4-A180-BAE24E5B76F2}" type="pres">
      <dgm:prSet presAssocID="{5D7A1E09-3D36-4102-8464-D0BFBC7168B6}" presName="spacer" presStyleCnt="0"/>
      <dgm:spPr/>
    </dgm:pt>
    <dgm:pt modelId="{F37DCAC3-D4E3-48B3-A26C-28BAA97DB79E}" type="pres">
      <dgm:prSet presAssocID="{42B2B38F-E4DA-41D0-B562-773A44227617}" presName="parentText" presStyleLbl="node1" presStyleIdx="3" presStyleCnt="7">
        <dgm:presLayoutVars>
          <dgm:chMax val="0"/>
          <dgm:bulletEnabled val="1"/>
        </dgm:presLayoutVars>
      </dgm:prSet>
      <dgm:spPr/>
    </dgm:pt>
    <dgm:pt modelId="{A19E2FAE-5FD6-475D-8908-7D30C2397CC2}" type="pres">
      <dgm:prSet presAssocID="{EFC7A2E9-4145-4D4A-ADAD-DC2130E31160}" presName="spacer" presStyleCnt="0"/>
      <dgm:spPr/>
    </dgm:pt>
    <dgm:pt modelId="{A9C73352-CA1C-4B0A-85FD-0A946FB59910}" type="pres">
      <dgm:prSet presAssocID="{2768E2C7-36D0-4DAE-973D-156FF3A14131}" presName="parentText" presStyleLbl="node1" presStyleIdx="4" presStyleCnt="7">
        <dgm:presLayoutVars>
          <dgm:chMax val="0"/>
          <dgm:bulletEnabled val="1"/>
        </dgm:presLayoutVars>
      </dgm:prSet>
      <dgm:spPr/>
    </dgm:pt>
    <dgm:pt modelId="{D46A32E7-70FE-4EB7-A747-D9D33693E085}" type="pres">
      <dgm:prSet presAssocID="{57CA7E09-2B9D-456C-981B-33CD19951805}" presName="spacer" presStyleCnt="0"/>
      <dgm:spPr/>
    </dgm:pt>
    <dgm:pt modelId="{E26B3576-10E9-4B19-8950-276556347895}" type="pres">
      <dgm:prSet presAssocID="{0B316B51-0163-44D5-A206-D14BBCEA5EC9}" presName="parentText" presStyleLbl="node1" presStyleIdx="5" presStyleCnt="7">
        <dgm:presLayoutVars>
          <dgm:chMax val="0"/>
          <dgm:bulletEnabled val="1"/>
        </dgm:presLayoutVars>
      </dgm:prSet>
      <dgm:spPr/>
    </dgm:pt>
    <dgm:pt modelId="{1E2117CE-0777-4348-BE65-F3834F540642}" type="pres">
      <dgm:prSet presAssocID="{0C91DAE9-9E44-4B06-936F-0DEDB6E24731}" presName="spacer" presStyleCnt="0"/>
      <dgm:spPr/>
    </dgm:pt>
    <dgm:pt modelId="{09B95DF5-7974-4B40-89E0-2E6AC34116C7}" type="pres">
      <dgm:prSet presAssocID="{150537E7-6173-4E50-97D8-581FEB7C49EE}" presName="parentText" presStyleLbl="node1" presStyleIdx="6" presStyleCnt="7">
        <dgm:presLayoutVars>
          <dgm:chMax val="0"/>
          <dgm:bulletEnabled val="1"/>
        </dgm:presLayoutVars>
      </dgm:prSet>
      <dgm:spPr/>
    </dgm:pt>
  </dgm:ptLst>
  <dgm:cxnLst>
    <dgm:cxn modelId="{1AD43B09-9308-4CAB-916D-BCA9DCF90875}" type="presOf" srcId="{AE461AD1-F6A7-446E-B054-ADC9B3142B19}" destId="{52024DF4-EB5E-4624-9708-56B998D40D57}" srcOrd="0" destOrd="0" presId="urn:microsoft.com/office/officeart/2005/8/layout/vList2"/>
    <dgm:cxn modelId="{01D90E1D-1AF1-4E48-9339-913202F34C46}" type="presOf" srcId="{2768E2C7-36D0-4DAE-973D-156FF3A14131}" destId="{A9C73352-CA1C-4B0A-85FD-0A946FB59910}" srcOrd="0" destOrd="0" presId="urn:microsoft.com/office/officeart/2005/8/layout/vList2"/>
    <dgm:cxn modelId="{158CC737-C2C2-4BF2-B63D-9FE5E46E6AB5}" srcId="{3E5CA681-0094-4B24-B037-D29E9FB0B157}" destId="{42B2B38F-E4DA-41D0-B562-773A44227617}" srcOrd="3" destOrd="0" parTransId="{5E5F20BA-B9D7-44AC-818E-98874148BB37}" sibTransId="{EFC7A2E9-4145-4D4A-ADAD-DC2130E31160}"/>
    <dgm:cxn modelId="{F55B3139-B106-4497-B200-F1F9D3CD8367}" srcId="{3E5CA681-0094-4B24-B037-D29E9FB0B157}" destId="{150537E7-6173-4E50-97D8-581FEB7C49EE}" srcOrd="6" destOrd="0" parTransId="{3655544D-233B-44B3-8BCE-6D23297A6B6F}" sibTransId="{962F746C-2F4C-4473-B64C-FB003371B2FA}"/>
    <dgm:cxn modelId="{91C7143C-D344-48A5-B3A9-85A2E4D1DD77}" type="presOf" srcId="{150537E7-6173-4E50-97D8-581FEB7C49EE}" destId="{09B95DF5-7974-4B40-89E0-2E6AC34116C7}" srcOrd="0" destOrd="0" presId="urn:microsoft.com/office/officeart/2005/8/layout/vList2"/>
    <dgm:cxn modelId="{CEF3E748-20FE-43D4-9174-9A16C9385045}" srcId="{3E5CA681-0094-4B24-B037-D29E9FB0B157}" destId="{2DA26952-D8C0-405F-852F-74F15E71B492}" srcOrd="1" destOrd="0" parTransId="{A409E1DC-4981-4132-AB79-BF227B091E47}" sibTransId="{8200421D-E0E7-46F6-8D9E-2F73ED6D4363}"/>
    <dgm:cxn modelId="{AC1AB34D-26C1-4281-88E9-4F58FE1CD8B4}" type="presOf" srcId="{F1FC4EE4-7F5F-4B2B-A686-79C3442A2257}" destId="{E370F5E0-17EA-4C96-BD03-B108C1C76728}" srcOrd="0" destOrd="0" presId="urn:microsoft.com/office/officeart/2005/8/layout/vList2"/>
    <dgm:cxn modelId="{6A304875-DE1F-44B6-9C60-D90350261FCA}" type="presOf" srcId="{42B2B38F-E4DA-41D0-B562-773A44227617}" destId="{F37DCAC3-D4E3-48B3-A26C-28BAA97DB79E}" srcOrd="0" destOrd="0" presId="urn:microsoft.com/office/officeart/2005/8/layout/vList2"/>
    <dgm:cxn modelId="{D79A647D-00DB-46E8-8B18-5F33A1A95952}" srcId="{3E5CA681-0094-4B24-B037-D29E9FB0B157}" destId="{AE461AD1-F6A7-446E-B054-ADC9B3142B19}" srcOrd="0" destOrd="0" parTransId="{E600119F-5921-43E4-8D5D-DA944BAE2C24}" sibTransId="{A031DD86-5B1D-42AD-9F56-32E250E8DAF2}"/>
    <dgm:cxn modelId="{424EDF7F-2F28-4EF9-B274-7FFBD939F531}" type="presOf" srcId="{0B316B51-0163-44D5-A206-D14BBCEA5EC9}" destId="{E26B3576-10E9-4B19-8950-276556347895}" srcOrd="0" destOrd="0" presId="urn:microsoft.com/office/officeart/2005/8/layout/vList2"/>
    <dgm:cxn modelId="{153854BB-75D0-4E8A-965A-473C9B9D6A0F}" type="presOf" srcId="{2DA26952-D8C0-405F-852F-74F15E71B492}" destId="{2178D86F-43E5-4DE4-995E-2E7FA8890E78}" srcOrd="0" destOrd="0" presId="urn:microsoft.com/office/officeart/2005/8/layout/vList2"/>
    <dgm:cxn modelId="{5463C6BD-073D-4BD4-B270-849404B1836A}" srcId="{3E5CA681-0094-4B24-B037-D29E9FB0B157}" destId="{F1FC4EE4-7F5F-4B2B-A686-79C3442A2257}" srcOrd="2" destOrd="0" parTransId="{5207E660-C985-4B01-B7D2-7B959F371291}" sibTransId="{5D7A1E09-3D36-4102-8464-D0BFBC7168B6}"/>
    <dgm:cxn modelId="{110FADEF-FD1B-4F64-B62D-B1E77700D0D4}" srcId="{3E5CA681-0094-4B24-B037-D29E9FB0B157}" destId="{2768E2C7-36D0-4DAE-973D-156FF3A14131}" srcOrd="4" destOrd="0" parTransId="{4128624F-369B-49E9-93EF-85448956085D}" sibTransId="{57CA7E09-2B9D-456C-981B-33CD19951805}"/>
    <dgm:cxn modelId="{61A671F4-0FA4-47D3-B6D5-F71D6F39FD10}" type="presOf" srcId="{3E5CA681-0094-4B24-B037-D29E9FB0B157}" destId="{12386364-CAC3-46D8-AF4B-D94BE9429439}" srcOrd="0" destOrd="0" presId="urn:microsoft.com/office/officeart/2005/8/layout/vList2"/>
    <dgm:cxn modelId="{37311DFE-2237-41E9-BB36-886E3E262270}" srcId="{3E5CA681-0094-4B24-B037-D29E9FB0B157}" destId="{0B316B51-0163-44D5-A206-D14BBCEA5EC9}" srcOrd="5" destOrd="0" parTransId="{66B77020-EB46-4DDB-AACF-19DE15B698EB}" sibTransId="{0C91DAE9-9E44-4B06-936F-0DEDB6E24731}"/>
    <dgm:cxn modelId="{6F45AC1A-B45A-46E9-9E5E-7F92377BA4F8}" type="presParOf" srcId="{12386364-CAC3-46D8-AF4B-D94BE9429439}" destId="{52024DF4-EB5E-4624-9708-56B998D40D57}" srcOrd="0" destOrd="0" presId="urn:microsoft.com/office/officeart/2005/8/layout/vList2"/>
    <dgm:cxn modelId="{3C7949F1-5F0B-4535-A3E8-4585F142D4B5}" type="presParOf" srcId="{12386364-CAC3-46D8-AF4B-D94BE9429439}" destId="{F524786D-DA0A-48D1-8D48-FB0FE71DE809}" srcOrd="1" destOrd="0" presId="urn:microsoft.com/office/officeart/2005/8/layout/vList2"/>
    <dgm:cxn modelId="{A7364EE2-68D8-4E53-8A3D-3042A3836CE4}" type="presParOf" srcId="{12386364-CAC3-46D8-AF4B-D94BE9429439}" destId="{2178D86F-43E5-4DE4-995E-2E7FA8890E78}" srcOrd="2" destOrd="0" presId="urn:microsoft.com/office/officeart/2005/8/layout/vList2"/>
    <dgm:cxn modelId="{023719F7-787E-4855-993E-7168A8DE2A45}" type="presParOf" srcId="{12386364-CAC3-46D8-AF4B-D94BE9429439}" destId="{14CDB81E-0ECD-4518-AA09-B0982E055F19}" srcOrd="3" destOrd="0" presId="urn:microsoft.com/office/officeart/2005/8/layout/vList2"/>
    <dgm:cxn modelId="{BEADC4F7-1030-4B01-B73D-E7FB563E703D}" type="presParOf" srcId="{12386364-CAC3-46D8-AF4B-D94BE9429439}" destId="{E370F5E0-17EA-4C96-BD03-B108C1C76728}" srcOrd="4" destOrd="0" presId="urn:microsoft.com/office/officeart/2005/8/layout/vList2"/>
    <dgm:cxn modelId="{B146708F-3A2D-4DC6-ACE1-C58DD189F238}" type="presParOf" srcId="{12386364-CAC3-46D8-AF4B-D94BE9429439}" destId="{9D11FC2E-C8BF-42E4-A180-BAE24E5B76F2}" srcOrd="5" destOrd="0" presId="urn:microsoft.com/office/officeart/2005/8/layout/vList2"/>
    <dgm:cxn modelId="{3ED324B5-455C-4159-9E9B-3C12D33BEFB6}" type="presParOf" srcId="{12386364-CAC3-46D8-AF4B-D94BE9429439}" destId="{F37DCAC3-D4E3-48B3-A26C-28BAA97DB79E}" srcOrd="6" destOrd="0" presId="urn:microsoft.com/office/officeart/2005/8/layout/vList2"/>
    <dgm:cxn modelId="{F8292524-4335-4020-8A55-543801322578}" type="presParOf" srcId="{12386364-CAC3-46D8-AF4B-D94BE9429439}" destId="{A19E2FAE-5FD6-475D-8908-7D30C2397CC2}" srcOrd="7" destOrd="0" presId="urn:microsoft.com/office/officeart/2005/8/layout/vList2"/>
    <dgm:cxn modelId="{3750F8F3-604B-4732-A362-2D05C8792AFE}" type="presParOf" srcId="{12386364-CAC3-46D8-AF4B-D94BE9429439}" destId="{A9C73352-CA1C-4B0A-85FD-0A946FB59910}" srcOrd="8" destOrd="0" presId="urn:microsoft.com/office/officeart/2005/8/layout/vList2"/>
    <dgm:cxn modelId="{AD7D7391-3DC8-4D93-8E45-5A59FADD6416}" type="presParOf" srcId="{12386364-CAC3-46D8-AF4B-D94BE9429439}" destId="{D46A32E7-70FE-4EB7-A747-D9D33693E085}" srcOrd="9" destOrd="0" presId="urn:microsoft.com/office/officeart/2005/8/layout/vList2"/>
    <dgm:cxn modelId="{BC49F5D0-8AEF-46C6-8EE0-5206BAB0112B}" type="presParOf" srcId="{12386364-CAC3-46D8-AF4B-D94BE9429439}" destId="{E26B3576-10E9-4B19-8950-276556347895}" srcOrd="10" destOrd="0" presId="urn:microsoft.com/office/officeart/2005/8/layout/vList2"/>
    <dgm:cxn modelId="{DBDF1CD3-9B05-4F36-AA75-AEAEF0918F7A}" type="presParOf" srcId="{12386364-CAC3-46D8-AF4B-D94BE9429439}" destId="{1E2117CE-0777-4348-BE65-F3834F540642}" srcOrd="11" destOrd="0" presId="urn:microsoft.com/office/officeart/2005/8/layout/vList2"/>
    <dgm:cxn modelId="{9A744C6E-755F-4CF1-B8A5-E027BDC903C5}" type="presParOf" srcId="{12386364-CAC3-46D8-AF4B-D94BE9429439}" destId="{09B95DF5-7974-4B40-89E0-2E6AC34116C7}"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24DF4-EB5E-4624-9708-56B998D40D57}">
      <dsp:nvSpPr>
        <dsp:cNvPr id="0" name=""/>
        <dsp:cNvSpPr/>
      </dsp:nvSpPr>
      <dsp:spPr>
        <a:xfrm>
          <a:off x="0" y="11612"/>
          <a:ext cx="6261100" cy="719549"/>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Prays</a:t>
          </a:r>
        </a:p>
      </dsp:txBody>
      <dsp:txXfrm>
        <a:off x="35125" y="46737"/>
        <a:ext cx="6190850" cy="649299"/>
      </dsp:txXfrm>
    </dsp:sp>
    <dsp:sp modelId="{2178D86F-43E5-4DE4-995E-2E7FA8890E78}">
      <dsp:nvSpPr>
        <dsp:cNvPr id="0" name=""/>
        <dsp:cNvSpPr/>
      </dsp:nvSpPr>
      <dsp:spPr>
        <a:xfrm>
          <a:off x="0" y="817562"/>
          <a:ext cx="6261100" cy="719549"/>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Connects</a:t>
          </a:r>
        </a:p>
      </dsp:txBody>
      <dsp:txXfrm>
        <a:off x="35125" y="852687"/>
        <a:ext cx="6190850" cy="649299"/>
      </dsp:txXfrm>
    </dsp:sp>
    <dsp:sp modelId="{E370F5E0-17EA-4C96-BD03-B108C1C76728}">
      <dsp:nvSpPr>
        <dsp:cNvPr id="0" name=""/>
        <dsp:cNvSpPr/>
      </dsp:nvSpPr>
      <dsp:spPr>
        <a:xfrm>
          <a:off x="0" y="1623512"/>
          <a:ext cx="6261100" cy="719549"/>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Listens</a:t>
          </a:r>
        </a:p>
      </dsp:txBody>
      <dsp:txXfrm>
        <a:off x="35125" y="1658637"/>
        <a:ext cx="6190850" cy="649299"/>
      </dsp:txXfrm>
    </dsp:sp>
    <dsp:sp modelId="{F37DCAC3-D4E3-48B3-A26C-28BAA97DB79E}">
      <dsp:nvSpPr>
        <dsp:cNvPr id="0" name=""/>
        <dsp:cNvSpPr/>
      </dsp:nvSpPr>
      <dsp:spPr>
        <a:xfrm>
          <a:off x="0" y="2429462"/>
          <a:ext cx="6261100" cy="719549"/>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Empathizes</a:t>
          </a:r>
        </a:p>
      </dsp:txBody>
      <dsp:txXfrm>
        <a:off x="35125" y="2464587"/>
        <a:ext cx="6190850" cy="649299"/>
      </dsp:txXfrm>
    </dsp:sp>
    <dsp:sp modelId="{A9C73352-CA1C-4B0A-85FD-0A946FB59910}">
      <dsp:nvSpPr>
        <dsp:cNvPr id="0" name=""/>
        <dsp:cNvSpPr/>
      </dsp:nvSpPr>
      <dsp:spPr>
        <a:xfrm>
          <a:off x="0" y="3235412"/>
          <a:ext cx="6261100" cy="719549"/>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Cares</a:t>
          </a:r>
        </a:p>
      </dsp:txBody>
      <dsp:txXfrm>
        <a:off x="35125" y="3270537"/>
        <a:ext cx="6190850" cy="649299"/>
      </dsp:txXfrm>
    </dsp:sp>
    <dsp:sp modelId="{E26B3576-10E9-4B19-8950-276556347895}">
      <dsp:nvSpPr>
        <dsp:cNvPr id="0" name=""/>
        <dsp:cNvSpPr/>
      </dsp:nvSpPr>
      <dsp:spPr>
        <a:xfrm>
          <a:off x="0" y="4041362"/>
          <a:ext cx="6261100" cy="719549"/>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Witnesses</a:t>
          </a:r>
        </a:p>
      </dsp:txBody>
      <dsp:txXfrm>
        <a:off x="35125" y="4076487"/>
        <a:ext cx="6190850" cy="649299"/>
      </dsp:txXfrm>
    </dsp:sp>
    <dsp:sp modelId="{09B95DF5-7974-4B40-89E0-2E6AC34116C7}">
      <dsp:nvSpPr>
        <dsp:cNvPr id="0" name=""/>
        <dsp:cNvSpPr/>
      </dsp:nvSpPr>
      <dsp:spPr>
        <a:xfrm>
          <a:off x="0" y="4847312"/>
          <a:ext cx="6261100" cy="719549"/>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Calls</a:t>
          </a:r>
        </a:p>
      </dsp:txBody>
      <dsp:txXfrm>
        <a:off x="35125" y="4882437"/>
        <a:ext cx="6190850" cy="6492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24DF4-EB5E-4624-9708-56B998D40D57}">
      <dsp:nvSpPr>
        <dsp:cNvPr id="0" name=""/>
        <dsp:cNvSpPr/>
      </dsp:nvSpPr>
      <dsp:spPr>
        <a:xfrm>
          <a:off x="0" y="0"/>
          <a:ext cx="5382490" cy="599625"/>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Prays</a:t>
          </a:r>
        </a:p>
      </dsp:txBody>
      <dsp:txXfrm>
        <a:off x="29271" y="29271"/>
        <a:ext cx="5323948" cy="541083"/>
      </dsp:txXfrm>
    </dsp:sp>
    <dsp:sp modelId="{2178D86F-43E5-4DE4-995E-2E7FA8890E78}">
      <dsp:nvSpPr>
        <dsp:cNvPr id="0" name=""/>
        <dsp:cNvSpPr/>
      </dsp:nvSpPr>
      <dsp:spPr>
        <a:xfrm>
          <a:off x="0" y="684500"/>
          <a:ext cx="5382490" cy="599625"/>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Connects</a:t>
          </a:r>
        </a:p>
      </dsp:txBody>
      <dsp:txXfrm>
        <a:off x="29271" y="713771"/>
        <a:ext cx="5323948" cy="541083"/>
      </dsp:txXfrm>
    </dsp:sp>
    <dsp:sp modelId="{E370F5E0-17EA-4C96-BD03-B108C1C76728}">
      <dsp:nvSpPr>
        <dsp:cNvPr id="0" name=""/>
        <dsp:cNvSpPr/>
      </dsp:nvSpPr>
      <dsp:spPr>
        <a:xfrm>
          <a:off x="0" y="1356125"/>
          <a:ext cx="5382490" cy="599625"/>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Listens</a:t>
          </a:r>
        </a:p>
      </dsp:txBody>
      <dsp:txXfrm>
        <a:off x="29271" y="1385396"/>
        <a:ext cx="5323948" cy="541083"/>
      </dsp:txXfrm>
    </dsp:sp>
    <dsp:sp modelId="{F37DCAC3-D4E3-48B3-A26C-28BAA97DB79E}">
      <dsp:nvSpPr>
        <dsp:cNvPr id="0" name=""/>
        <dsp:cNvSpPr/>
      </dsp:nvSpPr>
      <dsp:spPr>
        <a:xfrm>
          <a:off x="0" y="2027750"/>
          <a:ext cx="5382490" cy="599625"/>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Empathizes</a:t>
          </a:r>
        </a:p>
      </dsp:txBody>
      <dsp:txXfrm>
        <a:off x="29271" y="2057021"/>
        <a:ext cx="5323948" cy="541083"/>
      </dsp:txXfrm>
    </dsp:sp>
    <dsp:sp modelId="{A9C73352-CA1C-4B0A-85FD-0A946FB59910}">
      <dsp:nvSpPr>
        <dsp:cNvPr id="0" name=""/>
        <dsp:cNvSpPr/>
      </dsp:nvSpPr>
      <dsp:spPr>
        <a:xfrm>
          <a:off x="0" y="2699375"/>
          <a:ext cx="5382490" cy="599625"/>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Cares</a:t>
          </a:r>
        </a:p>
      </dsp:txBody>
      <dsp:txXfrm>
        <a:off x="29271" y="2728646"/>
        <a:ext cx="5323948" cy="541083"/>
      </dsp:txXfrm>
    </dsp:sp>
    <dsp:sp modelId="{E26B3576-10E9-4B19-8950-276556347895}">
      <dsp:nvSpPr>
        <dsp:cNvPr id="0" name=""/>
        <dsp:cNvSpPr/>
      </dsp:nvSpPr>
      <dsp:spPr>
        <a:xfrm>
          <a:off x="0" y="3371001"/>
          <a:ext cx="5382490" cy="599625"/>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Witnesses</a:t>
          </a:r>
        </a:p>
      </dsp:txBody>
      <dsp:txXfrm>
        <a:off x="29271" y="3400272"/>
        <a:ext cx="5323948" cy="541083"/>
      </dsp:txXfrm>
    </dsp:sp>
    <dsp:sp modelId="{09B95DF5-7974-4B40-89E0-2E6AC34116C7}">
      <dsp:nvSpPr>
        <dsp:cNvPr id="0" name=""/>
        <dsp:cNvSpPr/>
      </dsp:nvSpPr>
      <dsp:spPr>
        <a:xfrm>
          <a:off x="0" y="4051777"/>
          <a:ext cx="5382490" cy="599625"/>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Calls</a:t>
          </a:r>
        </a:p>
      </dsp:txBody>
      <dsp:txXfrm>
        <a:off x="29271" y="4081048"/>
        <a:ext cx="5323948" cy="541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CEC5F-1592-4D38-BB6E-8F00ACB50A47}">
      <dsp:nvSpPr>
        <dsp:cNvPr id="0" name=""/>
        <dsp:cNvSpPr/>
      </dsp:nvSpPr>
      <dsp:spPr>
        <a:xfrm>
          <a:off x="0" y="22559"/>
          <a:ext cx="6258737" cy="86346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Judgement</a:t>
          </a:r>
        </a:p>
      </dsp:txBody>
      <dsp:txXfrm>
        <a:off x="42151" y="64710"/>
        <a:ext cx="6174435" cy="779158"/>
      </dsp:txXfrm>
    </dsp:sp>
    <dsp:sp modelId="{DF8CD0FD-0B55-4A66-89BC-1647ACC1E494}">
      <dsp:nvSpPr>
        <dsp:cNvPr id="0" name=""/>
        <dsp:cNvSpPr/>
      </dsp:nvSpPr>
      <dsp:spPr>
        <a:xfrm>
          <a:off x="0" y="989699"/>
          <a:ext cx="6258737" cy="86346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Adultism</a:t>
          </a:r>
        </a:p>
      </dsp:txBody>
      <dsp:txXfrm>
        <a:off x="42151" y="1031850"/>
        <a:ext cx="6174435" cy="779158"/>
      </dsp:txXfrm>
    </dsp:sp>
    <dsp:sp modelId="{E4990A26-A3EC-4643-9F8A-CF5938FC9508}">
      <dsp:nvSpPr>
        <dsp:cNvPr id="0" name=""/>
        <dsp:cNvSpPr/>
      </dsp:nvSpPr>
      <dsp:spPr>
        <a:xfrm>
          <a:off x="0" y="1956839"/>
          <a:ext cx="6258737" cy="86346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Coercion </a:t>
          </a:r>
        </a:p>
      </dsp:txBody>
      <dsp:txXfrm>
        <a:off x="42151" y="1998990"/>
        <a:ext cx="6174435" cy="779158"/>
      </dsp:txXfrm>
    </dsp:sp>
    <dsp:sp modelId="{EFA71EB7-7E02-4BB1-83CE-8ED0005E0A48}">
      <dsp:nvSpPr>
        <dsp:cNvPr id="0" name=""/>
        <dsp:cNvSpPr/>
      </dsp:nvSpPr>
      <dsp:spPr>
        <a:xfrm>
          <a:off x="0" y="2923979"/>
          <a:ext cx="6258737" cy="86346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Lecturing</a:t>
          </a:r>
        </a:p>
      </dsp:txBody>
      <dsp:txXfrm>
        <a:off x="42151" y="2966130"/>
        <a:ext cx="6174435" cy="7791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17FBD-5065-4200-9C22-35CEE6B57402}">
      <dsp:nvSpPr>
        <dsp:cNvPr id="0" name=""/>
        <dsp:cNvSpPr/>
      </dsp:nvSpPr>
      <dsp:spPr>
        <a:xfrm>
          <a:off x="0" y="432124"/>
          <a:ext cx="11304151" cy="7056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72A100-037F-4002-AFA5-DA35CCBD62DE}">
      <dsp:nvSpPr>
        <dsp:cNvPr id="0" name=""/>
        <dsp:cNvSpPr/>
      </dsp:nvSpPr>
      <dsp:spPr>
        <a:xfrm>
          <a:off x="565207" y="18844"/>
          <a:ext cx="7912905" cy="82656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9089" tIns="0" rIns="299089" bIns="0" numCol="1" spcCol="1270" anchor="ctr" anchorCtr="0">
          <a:noAutofit/>
        </a:bodyPr>
        <a:lstStyle/>
        <a:p>
          <a:pPr marL="0" lvl="0" indent="0" algn="l" defTabSz="889000">
            <a:lnSpc>
              <a:spcPct val="90000"/>
            </a:lnSpc>
            <a:spcBef>
              <a:spcPct val="0"/>
            </a:spcBef>
            <a:spcAft>
              <a:spcPct val="35000"/>
            </a:spcAft>
            <a:buFont typeface="Symbol" panose="05050102010706020507" pitchFamily="18" charset="2"/>
            <a:buNone/>
          </a:pPr>
          <a:r>
            <a:rPr lang="en-US" sz="2000" b="1" kern="1200" dirty="0"/>
            <a:t>Parents / Aunts / Uncles / Grandparents </a:t>
          </a:r>
        </a:p>
      </dsp:txBody>
      <dsp:txXfrm>
        <a:off x="605556" y="59193"/>
        <a:ext cx="7832207" cy="745862"/>
      </dsp:txXfrm>
    </dsp:sp>
    <dsp:sp modelId="{DDD7B04C-8D8B-4B2A-9FFF-6EBAAB1B5D6B}">
      <dsp:nvSpPr>
        <dsp:cNvPr id="0" name=""/>
        <dsp:cNvSpPr/>
      </dsp:nvSpPr>
      <dsp:spPr>
        <a:xfrm>
          <a:off x="0" y="1702204"/>
          <a:ext cx="11304151" cy="70560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77A242-2C77-4790-BDEC-3CCD4C028B08}">
      <dsp:nvSpPr>
        <dsp:cNvPr id="0" name=""/>
        <dsp:cNvSpPr/>
      </dsp:nvSpPr>
      <dsp:spPr>
        <a:xfrm>
          <a:off x="565207" y="1288924"/>
          <a:ext cx="7912905" cy="82656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9089" tIns="0" rIns="299089" bIns="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1" kern="1200" dirty="0"/>
            <a:t>Ministry Leaders / Catechists / Teachers / Coaches / Group leaders</a:t>
          </a:r>
        </a:p>
      </dsp:txBody>
      <dsp:txXfrm>
        <a:off x="605556" y="1329273"/>
        <a:ext cx="7832207" cy="745862"/>
      </dsp:txXfrm>
    </dsp:sp>
    <dsp:sp modelId="{9C50EBAD-BBBA-41B8-80AB-C0CCA9AF2695}">
      <dsp:nvSpPr>
        <dsp:cNvPr id="0" name=""/>
        <dsp:cNvSpPr/>
      </dsp:nvSpPr>
      <dsp:spPr>
        <a:xfrm>
          <a:off x="0" y="2972284"/>
          <a:ext cx="11304151" cy="705600"/>
        </a:xfrm>
        <a:prstGeom prst="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6E2A2C-0FE2-43A0-8CA6-F10ED0AC522E}">
      <dsp:nvSpPr>
        <dsp:cNvPr id="0" name=""/>
        <dsp:cNvSpPr/>
      </dsp:nvSpPr>
      <dsp:spPr>
        <a:xfrm>
          <a:off x="565207" y="2559004"/>
          <a:ext cx="7912905" cy="82656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9089" tIns="0" rIns="299089" bIns="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1" kern="1200" dirty="0"/>
            <a:t>Sponsors / Godparents </a:t>
          </a:r>
        </a:p>
      </dsp:txBody>
      <dsp:txXfrm>
        <a:off x="605556" y="2599353"/>
        <a:ext cx="7832207" cy="745862"/>
      </dsp:txXfrm>
    </dsp:sp>
    <dsp:sp modelId="{AD43C5CC-EE74-48B8-A97A-5CCDD2753B71}">
      <dsp:nvSpPr>
        <dsp:cNvPr id="0" name=""/>
        <dsp:cNvSpPr/>
      </dsp:nvSpPr>
      <dsp:spPr>
        <a:xfrm>
          <a:off x="0" y="4242364"/>
          <a:ext cx="11304151" cy="7056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D7910E-33B0-407A-8F15-F1D1CAF3017C}">
      <dsp:nvSpPr>
        <dsp:cNvPr id="0" name=""/>
        <dsp:cNvSpPr/>
      </dsp:nvSpPr>
      <dsp:spPr>
        <a:xfrm>
          <a:off x="565207" y="3829084"/>
          <a:ext cx="7912905" cy="82656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9089" tIns="0" rIns="299089" bIns="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1" kern="1200" dirty="0"/>
            <a:t>Peers </a:t>
          </a:r>
        </a:p>
      </dsp:txBody>
      <dsp:txXfrm>
        <a:off x="605556" y="3869433"/>
        <a:ext cx="7832207" cy="7458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05F4F-E335-4B13-AFB1-A508FD5E2807}">
      <dsp:nvSpPr>
        <dsp:cNvPr id="0" name=""/>
        <dsp:cNvSpPr/>
      </dsp:nvSpPr>
      <dsp:spPr>
        <a:xfrm>
          <a:off x="4916238" y="2587333"/>
          <a:ext cx="1967773" cy="196777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Young Person</a:t>
          </a:r>
        </a:p>
      </dsp:txBody>
      <dsp:txXfrm>
        <a:off x="5204412" y="2875507"/>
        <a:ext cx="1391425" cy="1391425"/>
      </dsp:txXfrm>
    </dsp:sp>
    <dsp:sp modelId="{3BD68E93-2B85-4A2B-A64F-B921E037506A}">
      <dsp:nvSpPr>
        <dsp:cNvPr id="0" name=""/>
        <dsp:cNvSpPr/>
      </dsp:nvSpPr>
      <dsp:spPr>
        <a:xfrm rot="16200000">
          <a:off x="5602760" y="2274664"/>
          <a:ext cx="594729" cy="30608"/>
        </a:xfrm>
        <a:custGeom>
          <a:avLst/>
          <a:gdLst/>
          <a:ahLst/>
          <a:cxnLst/>
          <a:rect l="0" t="0" r="0" b="0"/>
          <a:pathLst>
            <a:path>
              <a:moveTo>
                <a:pt x="0" y="15304"/>
              </a:moveTo>
              <a:lnTo>
                <a:pt x="594729" y="15304"/>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5256" y="2275100"/>
        <a:ext cx="29736" cy="29736"/>
      </dsp:txXfrm>
    </dsp:sp>
    <dsp:sp modelId="{7ADC508D-A3D3-44B6-8DE3-FF636F7FB36E}">
      <dsp:nvSpPr>
        <dsp:cNvPr id="0" name=""/>
        <dsp:cNvSpPr/>
      </dsp:nvSpPr>
      <dsp:spPr>
        <a:xfrm>
          <a:off x="4569250" y="24830"/>
          <a:ext cx="2661748" cy="1967773"/>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Parent</a:t>
          </a:r>
        </a:p>
      </dsp:txBody>
      <dsp:txXfrm>
        <a:off x="4959054" y="313004"/>
        <a:ext cx="1882140" cy="1391425"/>
      </dsp:txXfrm>
    </dsp:sp>
    <dsp:sp modelId="{88EBBC49-745E-47F9-B93E-4E8823FA6AD6}">
      <dsp:nvSpPr>
        <dsp:cNvPr id="0" name=""/>
        <dsp:cNvSpPr/>
      </dsp:nvSpPr>
      <dsp:spPr>
        <a:xfrm rot="20520000">
          <a:off x="6828576" y="3205908"/>
          <a:ext cx="297525" cy="30608"/>
        </a:xfrm>
        <a:custGeom>
          <a:avLst/>
          <a:gdLst/>
          <a:ahLst/>
          <a:cxnLst/>
          <a:rect l="0" t="0" r="0" b="0"/>
          <a:pathLst>
            <a:path>
              <a:moveTo>
                <a:pt x="0" y="15304"/>
              </a:moveTo>
              <a:lnTo>
                <a:pt x="297525" y="15304"/>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69900" y="3213774"/>
        <a:ext cx="14876" cy="14876"/>
      </dsp:txXfrm>
    </dsp:sp>
    <dsp:sp modelId="{72380B7C-6ACC-4F26-A7F2-C238E19A5EEE}">
      <dsp:nvSpPr>
        <dsp:cNvPr id="0" name=""/>
        <dsp:cNvSpPr/>
      </dsp:nvSpPr>
      <dsp:spPr>
        <a:xfrm>
          <a:off x="7006336" y="1795476"/>
          <a:ext cx="2661748" cy="1967773"/>
        </a:xfrm>
        <a:prstGeom prst="ellipse">
          <a:avLst/>
        </a:prstGeom>
        <a:solidFill>
          <a:schemeClr val="accent2">
            <a:hueOff val="-209531"/>
            <a:satOff val="-2415"/>
            <a:lumOff val="54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Youth Ministry Leader</a:t>
          </a:r>
        </a:p>
      </dsp:txBody>
      <dsp:txXfrm>
        <a:off x="7396140" y="2083650"/>
        <a:ext cx="1882140" cy="1391425"/>
      </dsp:txXfrm>
    </dsp:sp>
    <dsp:sp modelId="{CA842129-66C2-4D96-9534-0B7FAC76A5C6}">
      <dsp:nvSpPr>
        <dsp:cNvPr id="0" name=""/>
        <dsp:cNvSpPr/>
      </dsp:nvSpPr>
      <dsp:spPr>
        <a:xfrm rot="3240000">
          <a:off x="6373895" y="4557076"/>
          <a:ext cx="507229" cy="30608"/>
        </a:xfrm>
        <a:custGeom>
          <a:avLst/>
          <a:gdLst/>
          <a:ahLst/>
          <a:cxnLst/>
          <a:rect l="0" t="0" r="0" b="0"/>
          <a:pathLst>
            <a:path>
              <a:moveTo>
                <a:pt x="0" y="15304"/>
              </a:moveTo>
              <a:lnTo>
                <a:pt x="507229" y="15304"/>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14829" y="4559700"/>
        <a:ext cx="25361" cy="25361"/>
      </dsp:txXfrm>
    </dsp:sp>
    <dsp:sp modelId="{A8F35F20-E654-4EB1-84E6-A741A87C2035}">
      <dsp:nvSpPr>
        <dsp:cNvPr id="0" name=""/>
        <dsp:cNvSpPr/>
      </dsp:nvSpPr>
      <dsp:spPr>
        <a:xfrm>
          <a:off x="6075452" y="4660442"/>
          <a:ext cx="2661748" cy="1967773"/>
        </a:xfrm>
        <a:prstGeom prst="ellipse">
          <a:avLst/>
        </a:prstGeom>
        <a:solidFill>
          <a:schemeClr val="accent2">
            <a:hueOff val="-419062"/>
            <a:satOff val="-4829"/>
            <a:lumOff val="107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Aunt / Uncle or Godparent</a:t>
          </a:r>
        </a:p>
      </dsp:txBody>
      <dsp:txXfrm>
        <a:off x="6465256" y="4948616"/>
        <a:ext cx="1882140" cy="1391425"/>
      </dsp:txXfrm>
    </dsp:sp>
    <dsp:sp modelId="{6230D42F-0C4F-42A6-BC63-8883BAF9CD0F}">
      <dsp:nvSpPr>
        <dsp:cNvPr id="0" name=""/>
        <dsp:cNvSpPr/>
      </dsp:nvSpPr>
      <dsp:spPr>
        <a:xfrm rot="7560000">
          <a:off x="4919124" y="4557076"/>
          <a:ext cx="507229" cy="30608"/>
        </a:xfrm>
        <a:custGeom>
          <a:avLst/>
          <a:gdLst/>
          <a:ahLst/>
          <a:cxnLst/>
          <a:rect l="0" t="0" r="0" b="0"/>
          <a:pathLst>
            <a:path>
              <a:moveTo>
                <a:pt x="0" y="15304"/>
              </a:moveTo>
              <a:lnTo>
                <a:pt x="507229" y="15304"/>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5160058" y="4559700"/>
        <a:ext cx="25361" cy="25361"/>
      </dsp:txXfrm>
    </dsp:sp>
    <dsp:sp modelId="{6B886512-67B8-4DE4-AC50-40F516A6D95F}">
      <dsp:nvSpPr>
        <dsp:cNvPr id="0" name=""/>
        <dsp:cNvSpPr/>
      </dsp:nvSpPr>
      <dsp:spPr>
        <a:xfrm>
          <a:off x="3063048" y="4660442"/>
          <a:ext cx="2661748" cy="1967773"/>
        </a:xfrm>
        <a:prstGeom prst="ellipse">
          <a:avLst/>
        </a:prstGeom>
        <a:solidFill>
          <a:schemeClr val="accent2">
            <a:hueOff val="-628592"/>
            <a:satOff val="-7244"/>
            <a:lumOff val="161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CYO Coach / Catechist</a:t>
          </a:r>
        </a:p>
      </dsp:txBody>
      <dsp:txXfrm>
        <a:off x="3452852" y="4948616"/>
        <a:ext cx="1882140" cy="1391425"/>
      </dsp:txXfrm>
    </dsp:sp>
    <dsp:sp modelId="{87BA25A6-6AC3-447B-A2F3-91AC79A1BF4C}">
      <dsp:nvSpPr>
        <dsp:cNvPr id="0" name=""/>
        <dsp:cNvSpPr/>
      </dsp:nvSpPr>
      <dsp:spPr>
        <a:xfrm rot="11880000">
          <a:off x="4846326" y="3233178"/>
          <a:ext cx="121028" cy="30608"/>
        </a:xfrm>
        <a:custGeom>
          <a:avLst/>
          <a:gdLst/>
          <a:ahLst/>
          <a:cxnLst/>
          <a:rect l="0" t="0" r="0" b="0"/>
          <a:pathLst>
            <a:path>
              <a:moveTo>
                <a:pt x="0" y="15304"/>
              </a:moveTo>
              <a:lnTo>
                <a:pt x="121028" y="15304"/>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903814" y="3245457"/>
        <a:ext cx="6051" cy="6051"/>
      </dsp:txXfrm>
    </dsp:sp>
    <dsp:sp modelId="{6F97D972-1057-425E-A3C6-E3B9831047AB}">
      <dsp:nvSpPr>
        <dsp:cNvPr id="0" name=""/>
        <dsp:cNvSpPr/>
      </dsp:nvSpPr>
      <dsp:spPr>
        <a:xfrm>
          <a:off x="1903804" y="1795476"/>
          <a:ext cx="3118469" cy="1967773"/>
        </a:xfrm>
        <a:prstGeom prst="ellipse">
          <a:avLst/>
        </a:prstGeom>
        <a:solidFill>
          <a:schemeClr val="accent2">
            <a:hueOff val="-838123"/>
            <a:satOff val="-9658"/>
            <a:lumOff val="215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Grandparent</a:t>
          </a:r>
        </a:p>
      </dsp:txBody>
      <dsp:txXfrm>
        <a:off x="2360493" y="2083650"/>
        <a:ext cx="2205091" cy="13914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24DF4-EB5E-4624-9708-56B998D40D57}">
      <dsp:nvSpPr>
        <dsp:cNvPr id="0" name=""/>
        <dsp:cNvSpPr/>
      </dsp:nvSpPr>
      <dsp:spPr>
        <a:xfrm>
          <a:off x="0" y="11612"/>
          <a:ext cx="6261100" cy="719549"/>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Prays</a:t>
          </a:r>
        </a:p>
      </dsp:txBody>
      <dsp:txXfrm>
        <a:off x="35125" y="46737"/>
        <a:ext cx="6190850" cy="649299"/>
      </dsp:txXfrm>
    </dsp:sp>
    <dsp:sp modelId="{2178D86F-43E5-4DE4-995E-2E7FA8890E78}">
      <dsp:nvSpPr>
        <dsp:cNvPr id="0" name=""/>
        <dsp:cNvSpPr/>
      </dsp:nvSpPr>
      <dsp:spPr>
        <a:xfrm>
          <a:off x="0" y="817562"/>
          <a:ext cx="6261100" cy="719549"/>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Connects</a:t>
          </a:r>
        </a:p>
      </dsp:txBody>
      <dsp:txXfrm>
        <a:off x="35125" y="852687"/>
        <a:ext cx="6190850" cy="649299"/>
      </dsp:txXfrm>
    </dsp:sp>
    <dsp:sp modelId="{E370F5E0-17EA-4C96-BD03-B108C1C76728}">
      <dsp:nvSpPr>
        <dsp:cNvPr id="0" name=""/>
        <dsp:cNvSpPr/>
      </dsp:nvSpPr>
      <dsp:spPr>
        <a:xfrm>
          <a:off x="0" y="1623512"/>
          <a:ext cx="6261100" cy="719549"/>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Listens</a:t>
          </a:r>
        </a:p>
      </dsp:txBody>
      <dsp:txXfrm>
        <a:off x="35125" y="1658637"/>
        <a:ext cx="6190850" cy="649299"/>
      </dsp:txXfrm>
    </dsp:sp>
    <dsp:sp modelId="{F37DCAC3-D4E3-48B3-A26C-28BAA97DB79E}">
      <dsp:nvSpPr>
        <dsp:cNvPr id="0" name=""/>
        <dsp:cNvSpPr/>
      </dsp:nvSpPr>
      <dsp:spPr>
        <a:xfrm>
          <a:off x="0" y="2429462"/>
          <a:ext cx="6261100" cy="719549"/>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Empathizes</a:t>
          </a:r>
        </a:p>
      </dsp:txBody>
      <dsp:txXfrm>
        <a:off x="35125" y="2464587"/>
        <a:ext cx="6190850" cy="649299"/>
      </dsp:txXfrm>
    </dsp:sp>
    <dsp:sp modelId="{A9C73352-CA1C-4B0A-85FD-0A946FB59910}">
      <dsp:nvSpPr>
        <dsp:cNvPr id="0" name=""/>
        <dsp:cNvSpPr/>
      </dsp:nvSpPr>
      <dsp:spPr>
        <a:xfrm>
          <a:off x="0" y="3235412"/>
          <a:ext cx="6261100" cy="719549"/>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Cares</a:t>
          </a:r>
        </a:p>
      </dsp:txBody>
      <dsp:txXfrm>
        <a:off x="35125" y="3270537"/>
        <a:ext cx="6190850" cy="649299"/>
      </dsp:txXfrm>
    </dsp:sp>
    <dsp:sp modelId="{E26B3576-10E9-4B19-8950-276556347895}">
      <dsp:nvSpPr>
        <dsp:cNvPr id="0" name=""/>
        <dsp:cNvSpPr/>
      </dsp:nvSpPr>
      <dsp:spPr>
        <a:xfrm>
          <a:off x="0" y="4041362"/>
          <a:ext cx="6261100" cy="719549"/>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Witnesses</a:t>
          </a:r>
        </a:p>
      </dsp:txBody>
      <dsp:txXfrm>
        <a:off x="35125" y="4076487"/>
        <a:ext cx="6190850" cy="649299"/>
      </dsp:txXfrm>
    </dsp:sp>
    <dsp:sp modelId="{09B95DF5-7974-4B40-89E0-2E6AC34116C7}">
      <dsp:nvSpPr>
        <dsp:cNvPr id="0" name=""/>
        <dsp:cNvSpPr/>
      </dsp:nvSpPr>
      <dsp:spPr>
        <a:xfrm>
          <a:off x="0" y="4847312"/>
          <a:ext cx="6261100" cy="719549"/>
        </a:xfrm>
        <a:prstGeom prst="roundRect">
          <a:avLst/>
        </a:prstGeom>
        <a:gradFill rotWithShape="0">
          <a:gsLst>
            <a:gs pos="0">
              <a:schemeClr val="lt1">
                <a:hueOff val="0"/>
                <a:satOff val="0"/>
                <a:lumOff val="0"/>
                <a:alphaOff val="0"/>
                <a:tint val="64000"/>
                <a:lumMod val="118000"/>
              </a:schemeClr>
            </a:gs>
            <a:gs pos="100000">
              <a:schemeClr val="l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Calls</a:t>
          </a:r>
        </a:p>
      </dsp:txBody>
      <dsp:txXfrm>
        <a:off x="35125" y="4882437"/>
        <a:ext cx="6190850" cy="6492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F25E5E-72EB-4A8F-AD82-EFE9089A8850}" type="datetimeFigureOut">
              <a:rPr lang="en-US" smtClean="0"/>
              <a:t>3/16/2021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A91E6-2898-4D27-8967-2F0162F1D19D}" type="slidenum">
              <a:rPr lang="en-US" smtClean="0"/>
              <a:t>‹#›</a:t>
            </a:fld>
            <a:endParaRPr lang="en-US"/>
          </a:p>
        </p:txBody>
      </p:sp>
    </p:spTree>
    <p:extLst>
      <p:ext uri="{BB962C8B-B14F-4D97-AF65-F5344CB8AC3E}">
        <p14:creationId xmlns:p14="http://schemas.microsoft.com/office/powerpoint/2010/main" val="2049680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earch-institute.org/wp-content/uploads/2018/01/Getting-Relationships-Right.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Introduce yourself and the workshop.  Share the purpose for our gathering: </a:t>
            </a:r>
            <a:br>
              <a:rPr lang="en-US" sz="1800" dirty="0"/>
            </a:br>
            <a:endParaRPr lang="en-US" sz="1800" dirty="0"/>
          </a:p>
          <a:p>
            <a:r>
              <a:rPr lang="en-US" sz="1800" kern="1200" dirty="0">
                <a:solidFill>
                  <a:schemeClr val="tx1"/>
                </a:solidFill>
                <a:effectLst/>
                <a:latin typeface="+mn-lt"/>
                <a:ea typeface="+mn-ea"/>
                <a:cs typeface="+mn-cs"/>
              </a:rPr>
              <a:t>Parents and all adults who care about and work with youth have an opportunity to talk with and walk with young people to connect faith and life.  Youth today are making big decisions about their lives.  They are deciding who to be with, where they are going, and how they will prepare for their future.  They are also making decisions about faith. Young people in our parishes need someone to accompany them; they need faith companions.  This is a big job!  You deserve support and tools to help you make the faith connection. As Jesus walked with the disciples on the road to Emmaus, we can accompany youth, listen to their questions, witness to faith, lead them to encounter Jesus, and empower them for mission.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499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 took bread, said the blessing, broke it, and gave it to them. With that their eyes were opened, and they recognized him; and he vanished from their sight.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762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Reflection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Provide a brief reflection about Christ as our bread and the companions who lead us to him. </a:t>
            </a:r>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11</a:t>
            </a:fld>
            <a:endParaRPr lang="en-US"/>
          </a:p>
        </p:txBody>
      </p:sp>
    </p:spTree>
    <p:extLst>
      <p:ext uri="{BB962C8B-B14F-4D97-AF65-F5344CB8AC3E}">
        <p14:creationId xmlns:p14="http://schemas.microsoft.com/office/powerpoint/2010/main" val="1010084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Faith Sharing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Share with your partner about someone who is your companion, someone who is bread for you. </a:t>
            </a:r>
            <a:r>
              <a:rPr lang="en-US" sz="1200" i="1" kern="1200" dirty="0">
                <a:solidFill>
                  <a:schemeClr val="tx1"/>
                </a:solidFill>
                <a:effectLst/>
                <a:latin typeface="+mn-lt"/>
                <a:ea typeface="+mn-ea"/>
                <a:cs typeface="+mn-cs"/>
              </a:rPr>
              <a:t>How does this person lead you to Christ? </a:t>
            </a:r>
            <a:endParaRPr lang="en-US" sz="1200" kern="1200" dirty="0">
              <a:solidFill>
                <a:schemeClr val="tx1"/>
              </a:solidFill>
              <a:effectLst/>
              <a:latin typeface="+mn-lt"/>
              <a:ea typeface="+mn-ea"/>
              <a:cs typeface="+mn-cs"/>
            </a:endParaRPr>
          </a:p>
          <a:p>
            <a:endParaRPr lang="en-US" dirty="0"/>
          </a:p>
          <a:p>
            <a:r>
              <a:rPr lang="en-US" dirty="0"/>
              <a:t>After several minutes for sharing, invite a few people to share responses with the large group about ways that we are led to Christ by our companions.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966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Petitions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response is:  Nourish Us, Loving God</a:t>
            </a:r>
          </a:p>
          <a:p>
            <a:r>
              <a:rPr lang="en-US" sz="1200" kern="1200" dirty="0">
                <a:solidFill>
                  <a:schemeClr val="tx1"/>
                </a:solidFill>
                <a:effectLst/>
                <a:latin typeface="+mn-lt"/>
                <a:ea typeface="+mn-ea"/>
                <a:cs typeface="+mn-cs"/>
              </a:rPr>
              <a:t>Generous God, you feed us and call us to be bread for each other. We pray now for those who are our companions.  Fill their hearts with your peace and give them strength for their journey. For this we pray. </a:t>
            </a:r>
          </a:p>
          <a:p>
            <a:r>
              <a:rPr lang="en-US" sz="1200" kern="1200" dirty="0">
                <a:solidFill>
                  <a:schemeClr val="tx1"/>
                </a:solidFill>
                <a:effectLst/>
                <a:latin typeface="+mn-lt"/>
                <a:ea typeface="+mn-ea"/>
                <a:cs typeface="+mn-cs"/>
              </a:rPr>
              <a:t>All:	Nourish Us, Loving God</a:t>
            </a:r>
          </a:p>
          <a:p>
            <a:r>
              <a:rPr lang="en-US" sz="1200" kern="1200" dirty="0">
                <a:solidFill>
                  <a:schemeClr val="tx1"/>
                </a:solidFill>
                <a:effectLst/>
                <a:latin typeface="+mn-lt"/>
                <a:ea typeface="+mn-ea"/>
                <a:cs typeface="+mn-cs"/>
              </a:rPr>
              <a:t>For what else shall we pray?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After each petition from the community, join in the response: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Nourish Us, Loving God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000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Closing Prayer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Triune God, as many grains of wheat become one bread, may our communities always strive to become one, as a witness to Your unity. May we continue to accompany others in our mission to serve You—May we be companions who lead others to you. May we be a witness to Your Kingdom.  May we become bread for a hungry world. </a:t>
            </a:r>
          </a:p>
          <a:p>
            <a:r>
              <a:rPr lang="en-US" sz="1200" kern="1200" dirty="0">
                <a:solidFill>
                  <a:schemeClr val="tx1"/>
                </a:solidFill>
                <a:effectLst/>
                <a:latin typeface="+mn-lt"/>
                <a:ea typeface="+mn-ea"/>
                <a:cs typeface="+mn-cs"/>
              </a:rPr>
              <a:t>We ask this prayer in the name of Jesus, our bread.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Amen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390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reflect on this question.  Collect some responses with the large group.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vision for accompaniment tells us that the way to achieve this hopes is by surrounding youth with faith companions. </a:t>
            </a:r>
          </a:p>
          <a:p>
            <a:endParaRPr lang="en-US" dirty="0"/>
          </a:p>
        </p:txBody>
      </p:sp>
      <p:sp>
        <p:nvSpPr>
          <p:cNvPr id="4" name="Slide Number Placeholder 3"/>
          <p:cNvSpPr>
            <a:spLocks noGrp="1"/>
          </p:cNvSpPr>
          <p:nvPr>
            <p:ph type="sldNum" sz="quarter" idx="5"/>
          </p:nvPr>
        </p:nvSpPr>
        <p:spPr/>
        <p:txBody>
          <a:bodyPr/>
          <a:lstStyle/>
          <a:p>
            <a:fld id="{D71A91E6-2898-4D27-8967-2F0162F1D19D}" type="slidenum">
              <a:rPr lang="en-US" smtClean="0"/>
              <a:t>15</a:t>
            </a:fld>
            <a:endParaRPr lang="en-US"/>
          </a:p>
        </p:txBody>
      </p:sp>
    </p:spTree>
    <p:extLst>
      <p:ext uri="{BB962C8B-B14F-4D97-AF65-F5344CB8AC3E}">
        <p14:creationId xmlns:p14="http://schemas.microsoft.com/office/powerpoint/2010/main" val="2105442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are called upon to be a faith companion for youth. </a:t>
            </a:r>
            <a:endParaRPr lang="en-US" dirty="0"/>
          </a:p>
        </p:txBody>
      </p:sp>
      <p:sp>
        <p:nvSpPr>
          <p:cNvPr id="4" name="Slide Number Placeholder 3"/>
          <p:cNvSpPr>
            <a:spLocks noGrp="1"/>
          </p:cNvSpPr>
          <p:nvPr>
            <p:ph type="sldNum" sz="quarter" idx="5"/>
          </p:nvPr>
        </p:nvSpPr>
        <p:spPr/>
        <p:txBody>
          <a:bodyPr/>
          <a:lstStyle/>
          <a:p>
            <a:fld id="{D71A91E6-2898-4D27-8967-2F0162F1D19D}" type="slidenum">
              <a:rPr lang="en-US" smtClean="0"/>
              <a:t>16</a:t>
            </a:fld>
            <a:endParaRPr lang="en-US"/>
          </a:p>
        </p:txBody>
      </p:sp>
    </p:spTree>
    <p:extLst>
      <p:ext uri="{BB962C8B-B14F-4D97-AF65-F5344CB8AC3E}">
        <p14:creationId xmlns:p14="http://schemas.microsoft.com/office/powerpoint/2010/main" val="2317456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In </a:t>
            </a:r>
            <a:r>
              <a:rPr lang="en-US" sz="1800" i="1"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Christus </a:t>
            </a:r>
            <a:r>
              <a:rPr lang="en-US" sz="1800" i="1" dirty="0" err="1">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Vivit</a:t>
            </a: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Pope Francis describes the person-to-person contact of accompaniment as indispensable for passing on the message of faith.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71A91E6-2898-4D27-8967-2F0162F1D19D}" type="slidenum">
              <a:rPr lang="en-US" smtClean="0"/>
              <a:t>17</a:t>
            </a:fld>
            <a:endParaRPr lang="en-US"/>
          </a:p>
        </p:txBody>
      </p:sp>
    </p:spTree>
    <p:extLst>
      <p:ext uri="{BB962C8B-B14F-4D97-AF65-F5344CB8AC3E}">
        <p14:creationId xmlns:p14="http://schemas.microsoft.com/office/powerpoint/2010/main" val="3891682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Ask the group to respond to this question:  What are the qualities of someone who accompanies youth? </a:t>
            </a:r>
          </a:p>
        </p:txBody>
      </p:sp>
      <p:sp>
        <p:nvSpPr>
          <p:cNvPr id="4" name="Slide Number Placeholder 3"/>
          <p:cNvSpPr>
            <a:spLocks noGrp="1"/>
          </p:cNvSpPr>
          <p:nvPr>
            <p:ph type="sldNum" sz="quarter" idx="10"/>
          </p:nvPr>
        </p:nvSpPr>
        <p:spPr/>
        <p:txBody>
          <a:bodyPr/>
          <a:lstStyle/>
          <a:p>
            <a:fld id="{BBCF2067-8BA0-462E-8B10-20415057DF7B}" type="slidenum">
              <a:rPr lang="en-US" smtClean="0"/>
              <a:t>18</a:t>
            </a:fld>
            <a:endParaRPr lang="en-US"/>
          </a:p>
        </p:txBody>
      </p:sp>
    </p:spTree>
    <p:extLst>
      <p:ext uri="{BB962C8B-B14F-4D97-AF65-F5344CB8AC3E}">
        <p14:creationId xmlns:p14="http://schemas.microsoft.com/office/powerpoint/2010/main" val="4173707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this description of an Accompanier and connect to the responses from the group sharing. </a:t>
            </a:r>
          </a:p>
        </p:txBody>
      </p:sp>
      <p:sp>
        <p:nvSpPr>
          <p:cNvPr id="4" name="Slide Number Placeholder 3"/>
          <p:cNvSpPr>
            <a:spLocks noGrp="1"/>
          </p:cNvSpPr>
          <p:nvPr>
            <p:ph type="sldNum" sz="quarter" idx="5"/>
          </p:nvPr>
        </p:nvSpPr>
        <p:spPr/>
        <p:txBody>
          <a:bodyPr/>
          <a:lstStyle/>
          <a:p>
            <a:fld id="{D71A91E6-2898-4D27-8967-2F0162F1D19D}" type="slidenum">
              <a:rPr lang="en-US" smtClean="0"/>
              <a:t>19</a:t>
            </a:fld>
            <a:endParaRPr lang="en-US"/>
          </a:p>
        </p:txBody>
      </p:sp>
    </p:spTree>
    <p:extLst>
      <p:ext uri="{BB962C8B-B14F-4D97-AF65-F5344CB8AC3E}">
        <p14:creationId xmlns:p14="http://schemas.microsoft.com/office/powerpoint/2010/main" val="1604510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by sharing a story of accompanying youth in their journey of life and faith.  Consider this story: </a:t>
            </a:r>
            <a:br>
              <a:rPr lang="en-US" dirty="0"/>
            </a:br>
            <a:br>
              <a:rPr lang="en-US" dirty="0"/>
            </a:br>
            <a:r>
              <a:rPr lang="en-US" dirty="0"/>
              <a:t>Kristen,  a High Ropes specialist for a Catholic summer camp shared this story.  During one of the camp weeks, one of the youth had attention issues and some counselors were nervous about allowing him on the apparatus.  Kristen kept her eyes on him.  Persons on the apparatus always have two clipped connections to their harness.  When they move from one section to the next, they are instructed to keep one harness clipped to the place they are moving from, while they move one clip to the new section. At one point, she noticed that the young man had both clips off while he was moving.  She realized that the worst thing to do was to yell and startle him.  She walked over to him and told him to clip himself before moving.  She let him know what he did and the risk he was taking, then she supervised him in moving one clip at a time.  </a:t>
            </a:r>
          </a:p>
          <a:p>
            <a:endParaRPr lang="en-US" dirty="0"/>
          </a:p>
          <a:p>
            <a:r>
              <a:rPr lang="en-US" dirty="0"/>
              <a:t>This story is a lot like the adolescent journey.  Youth are making choices about faith and identity and friendships and their future all of the time.  Sometimes they unclip their harness.  They need us, parents, caring adults, loving communities to guide them (without startling them) to move safely to the next step.  </a:t>
            </a:r>
          </a:p>
        </p:txBody>
      </p:sp>
      <p:sp>
        <p:nvSpPr>
          <p:cNvPr id="4" name="Slide Number Placeholder 3"/>
          <p:cNvSpPr>
            <a:spLocks noGrp="1"/>
          </p:cNvSpPr>
          <p:nvPr>
            <p:ph type="sldNum" sz="quarter" idx="5"/>
          </p:nvPr>
        </p:nvSpPr>
        <p:spPr/>
        <p:txBody>
          <a:bodyPr/>
          <a:lstStyle/>
          <a:p>
            <a:fld id="{D71A91E6-2898-4D27-8967-2F0162F1D19D}" type="slidenum">
              <a:rPr lang="en-US" smtClean="0"/>
              <a:t>2</a:t>
            </a:fld>
            <a:endParaRPr lang="en-US"/>
          </a:p>
        </p:txBody>
      </p:sp>
    </p:spTree>
    <p:extLst>
      <p:ext uri="{BB962C8B-B14F-4D97-AF65-F5344CB8AC3E}">
        <p14:creationId xmlns:p14="http://schemas.microsoft.com/office/powerpoint/2010/main" val="2848362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“Seeing” young people happens when we spend time with them, listen to them, and are responsive to their experience and their story. Seeing a young person with empathy allows us to enter their experience without controlling it, without bringing our agenda to it. </a:t>
            </a:r>
          </a:p>
        </p:txBody>
      </p:sp>
      <p:sp>
        <p:nvSpPr>
          <p:cNvPr id="4" name="Slide Number Placeholder 3"/>
          <p:cNvSpPr>
            <a:spLocks noGrp="1"/>
          </p:cNvSpPr>
          <p:nvPr>
            <p:ph type="sldNum" sz="quarter" idx="10"/>
          </p:nvPr>
        </p:nvSpPr>
        <p:spPr/>
        <p:txBody>
          <a:bodyPr/>
          <a:lstStyle/>
          <a:p>
            <a:fld id="{BBCF2067-8BA0-462E-8B10-20415057DF7B}" type="slidenum">
              <a:rPr lang="en-US" smtClean="0"/>
              <a:t>20</a:t>
            </a:fld>
            <a:endParaRPr lang="en-US"/>
          </a:p>
        </p:txBody>
      </p:sp>
    </p:spTree>
    <p:extLst>
      <p:ext uri="{BB962C8B-B14F-4D97-AF65-F5344CB8AC3E}">
        <p14:creationId xmlns:p14="http://schemas.microsoft.com/office/powerpoint/2010/main" val="1885447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empathy mean? </a:t>
            </a:r>
            <a:r>
              <a:rPr lang="en-US" sz="1200" kern="1200" dirty="0" err="1">
                <a:solidFill>
                  <a:schemeClr val="tx1"/>
                </a:solidFill>
                <a:effectLst/>
                <a:latin typeface="+mn-lt"/>
                <a:ea typeface="+mn-ea"/>
                <a:cs typeface="+mn-cs"/>
              </a:rPr>
              <a:t>Brene</a:t>
            </a:r>
            <a:r>
              <a:rPr lang="en-US" sz="1200" kern="1200" dirty="0">
                <a:solidFill>
                  <a:schemeClr val="tx1"/>
                </a:solidFill>
                <a:effectLst/>
                <a:latin typeface="+mn-lt"/>
                <a:ea typeface="+mn-ea"/>
                <a:cs typeface="+mn-cs"/>
              </a:rPr>
              <a:t> Brown explains that empathy is a skill that strengthens with practice and encourages people to both give and receive it often. By receiving empathy, not only do we understand how good it feels to be heard and accepted, we also come to better understand the strength and courage it takes to be vulnerable and share that need for empathy in the first place. In this video, she provides a contrast between empathy and sympathy. </a:t>
            </a:r>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21</a:t>
            </a:fld>
            <a:endParaRPr lang="en-US"/>
          </a:p>
        </p:txBody>
      </p:sp>
    </p:spTree>
    <p:extLst>
      <p:ext uri="{BB962C8B-B14F-4D97-AF65-F5344CB8AC3E}">
        <p14:creationId xmlns:p14="http://schemas.microsoft.com/office/powerpoint/2010/main" val="890543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group what they heard in the video that is important for our role as companions.</a:t>
            </a:r>
          </a:p>
          <a:p>
            <a:endParaRPr lang="en-US" dirty="0"/>
          </a:p>
          <a:p>
            <a:endParaRPr lang="en-US" dirty="0"/>
          </a:p>
          <a:p>
            <a:endParaRPr lang="en-US" dirty="0"/>
          </a:p>
          <a:p>
            <a:r>
              <a:rPr lang="en-US" dirty="0" err="1"/>
              <a:t>Brene</a:t>
            </a:r>
            <a:r>
              <a:rPr lang="en-US" dirty="0"/>
              <a:t> Brown mentions the work of Theresa Wiseman, who studied professions that rely on empathy.  These are </a:t>
            </a:r>
            <a:r>
              <a:rPr lang="en-US" sz="1200" kern="1200" dirty="0">
                <a:solidFill>
                  <a:schemeClr val="tx1"/>
                </a:solidFill>
                <a:effectLst/>
                <a:latin typeface="+mn-lt"/>
                <a:ea typeface="+mn-ea"/>
                <a:cs typeface="+mn-cs"/>
              </a:rPr>
              <a:t>Theresa Wiseman's four attributes of empathy:</a:t>
            </a:r>
          </a:p>
          <a:p>
            <a:pPr lvl="0"/>
            <a:r>
              <a:rPr lang="en-US" sz="1200" b="1" i="1" kern="1200" dirty="0">
                <a:solidFill>
                  <a:schemeClr val="tx1"/>
                </a:solidFill>
                <a:effectLst/>
                <a:latin typeface="+mn-lt"/>
                <a:ea typeface="+mn-ea"/>
                <a:cs typeface="+mn-cs"/>
              </a:rPr>
              <a:t>To be able to see the world as others see it</a:t>
            </a:r>
            <a:r>
              <a:rPr lang="en-US" sz="1200" kern="1200" dirty="0">
                <a:solidFill>
                  <a:schemeClr val="tx1"/>
                </a:solidFill>
                <a:effectLst/>
                <a:latin typeface="+mn-lt"/>
                <a:ea typeface="+mn-ea"/>
                <a:cs typeface="+mn-cs"/>
              </a:rPr>
              <a:t>—This requires putting your own "stuff" aside to see the situation through your loved one's eyes.</a:t>
            </a:r>
          </a:p>
          <a:p>
            <a:pPr lvl="0"/>
            <a:r>
              <a:rPr lang="en-US" sz="1200" b="1" i="1" kern="1200" dirty="0">
                <a:solidFill>
                  <a:schemeClr val="tx1"/>
                </a:solidFill>
                <a:effectLst/>
                <a:latin typeface="+mn-lt"/>
                <a:ea typeface="+mn-ea"/>
                <a:cs typeface="+mn-cs"/>
              </a:rPr>
              <a:t>To be nonjudgmental</a:t>
            </a:r>
            <a:r>
              <a:rPr lang="en-US" sz="1200" kern="1200" dirty="0">
                <a:solidFill>
                  <a:schemeClr val="tx1"/>
                </a:solidFill>
                <a:effectLst/>
                <a:latin typeface="+mn-lt"/>
                <a:ea typeface="+mn-ea"/>
                <a:cs typeface="+mn-cs"/>
              </a:rPr>
              <a:t>—Judgement of another person's situation discounts the experience and is an attempt to protect ourselves from the pain of the situation.</a:t>
            </a:r>
          </a:p>
          <a:p>
            <a:pPr lvl="0"/>
            <a:r>
              <a:rPr lang="en-US" sz="1200" b="1" i="1" kern="1200" dirty="0">
                <a:solidFill>
                  <a:schemeClr val="tx1"/>
                </a:solidFill>
                <a:effectLst/>
                <a:latin typeface="+mn-lt"/>
                <a:ea typeface="+mn-ea"/>
                <a:cs typeface="+mn-cs"/>
              </a:rPr>
              <a:t>To understand another person’s feelings</a:t>
            </a:r>
            <a:r>
              <a:rPr lang="en-US" sz="1200" kern="1200" dirty="0">
                <a:solidFill>
                  <a:schemeClr val="tx1"/>
                </a:solidFill>
                <a:effectLst/>
                <a:latin typeface="+mn-lt"/>
                <a:ea typeface="+mn-ea"/>
                <a:cs typeface="+mn-cs"/>
              </a:rPr>
              <a:t>—We have to be in touch with our own feelings in order to understand someone else's. Again, this requires putting your own "stuff" aside to focus on your loved one.</a:t>
            </a:r>
          </a:p>
          <a:p>
            <a:pPr lvl="0"/>
            <a:r>
              <a:rPr lang="en-US" sz="1200" b="1" i="1" kern="1200" dirty="0">
                <a:solidFill>
                  <a:schemeClr val="tx1"/>
                </a:solidFill>
                <a:effectLst/>
                <a:latin typeface="+mn-lt"/>
                <a:ea typeface="+mn-ea"/>
                <a:cs typeface="+mn-cs"/>
              </a:rPr>
              <a:t>To communicate you</a:t>
            </a:r>
            <a:r>
              <a:rPr lang="en-US" sz="1200" b="1" i="1" kern="1200" dirty="0">
                <a:solidFill>
                  <a:schemeClr val="tx1">
                    <a:lumMod val="50000"/>
                  </a:schemeClr>
                </a:solidFill>
                <a:effectLst/>
                <a:latin typeface="+mn-lt"/>
                <a:ea typeface="+mn-ea"/>
                <a:cs typeface="+mn-cs"/>
              </a:rPr>
              <a:t>r understanding</a:t>
            </a:r>
            <a:r>
              <a:rPr lang="en-US" sz="1200" b="1" i="1" kern="1200" dirty="0">
                <a:solidFill>
                  <a:schemeClr val="tx1"/>
                </a:solidFill>
                <a:effectLst/>
                <a:latin typeface="+mn-lt"/>
                <a:ea typeface="+mn-ea"/>
                <a:cs typeface="+mn-cs"/>
              </a:rPr>
              <a:t> of that person’s feelings</a:t>
            </a:r>
            <a:r>
              <a:rPr lang="en-US" sz="1200" kern="1200" dirty="0">
                <a:solidFill>
                  <a:schemeClr val="tx1"/>
                </a:solidFill>
                <a:effectLst/>
                <a:latin typeface="+mn-lt"/>
                <a:ea typeface="+mn-ea"/>
                <a:cs typeface="+mn-cs"/>
              </a:rPr>
              <a:t>—Rather than saying, "At least you..." or "It could be worse..." try, "I've been there, and that really hurts," or (to quote an example from Brown) "It sounds like you are in a hard place now. Tell me more about it.”</a:t>
            </a:r>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22</a:t>
            </a:fld>
            <a:endParaRPr lang="en-US"/>
          </a:p>
        </p:txBody>
      </p:sp>
    </p:spTree>
    <p:extLst>
      <p:ext uri="{BB962C8B-B14F-4D97-AF65-F5344CB8AC3E}">
        <p14:creationId xmlns:p14="http://schemas.microsoft.com/office/powerpoint/2010/main" val="2318470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experiences, including those things that are hard and painful, help us to empathize, not because we try to compete or even share our own experience. The things we’ve been through help us to try to be with another in their pain and suffering. Our Crosses Become Bridges.  When we recall challenging times, we make room in our heart to listen to someone else.  This is why we sometimes prefer to give solutions or tell people that “it is not so bad” or that they should “look at the sunny side”.  Sometimes we don’t want to really hear someone else’s pain because we have to remember our own.  When we truly listen, we are aware of our vulnerability.  That is what is so healing!  </a:t>
            </a:r>
          </a:p>
        </p:txBody>
      </p:sp>
      <p:sp>
        <p:nvSpPr>
          <p:cNvPr id="4" name="Slide Number Placeholder 3"/>
          <p:cNvSpPr>
            <a:spLocks noGrp="1"/>
          </p:cNvSpPr>
          <p:nvPr>
            <p:ph type="sldNum" sz="quarter" idx="10"/>
          </p:nvPr>
        </p:nvSpPr>
        <p:spPr/>
        <p:txBody>
          <a:bodyPr/>
          <a:lstStyle/>
          <a:p>
            <a:fld id="{BBCF2067-8BA0-462E-8B10-20415057DF7B}" type="slidenum">
              <a:rPr lang="en-US" smtClean="0"/>
              <a:t>23</a:t>
            </a:fld>
            <a:endParaRPr lang="en-US"/>
          </a:p>
        </p:txBody>
      </p:sp>
    </p:spTree>
    <p:extLst>
      <p:ext uri="{BB962C8B-B14F-4D97-AF65-F5344CB8AC3E}">
        <p14:creationId xmlns:p14="http://schemas.microsoft.com/office/powerpoint/2010/main" val="3596162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always provide a safe place to walk as we accompany. </a:t>
            </a:r>
          </a:p>
          <a:p>
            <a:endParaRPr lang="en-US" dirty="0"/>
          </a:p>
          <a:p>
            <a:r>
              <a:rPr lang="en-US" dirty="0"/>
              <a:t>Be sure to consider your diocesan guidelines for safe environment as you develop your strategies.</a:t>
            </a:r>
          </a:p>
          <a:p>
            <a:endParaRPr lang="en-US" dirty="0"/>
          </a:p>
          <a:p>
            <a:r>
              <a:rPr lang="en-US" dirty="0"/>
              <a:t>For example, if part of the way that we connect with youth as faith companions includes connecting through technology by text or message, we could create a way to provide “public/private space.”  If you were meeting with a young person, you wouldn’t go into an office with locked, solid door.  You would meet in a way where others could see you.  Similarly, we can bring a “team” approach to our communications with youth.  Choose another member of your team to partner with.  Get permission from parents to text, email or message.  Include the other adult leader in all of your communications.  That way, you have each other’s back.  </a:t>
            </a:r>
          </a:p>
          <a:p>
            <a:endParaRPr lang="en-US" dirty="0"/>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24</a:t>
            </a:fld>
            <a:endParaRPr lang="en-US"/>
          </a:p>
        </p:txBody>
      </p:sp>
    </p:spTree>
    <p:extLst>
      <p:ext uri="{BB962C8B-B14F-4D97-AF65-F5344CB8AC3E}">
        <p14:creationId xmlns:p14="http://schemas.microsoft.com/office/powerpoint/2010/main" val="1823711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accompany young people by being a faith companion.  Earlier, we brainstormed the qualities of someone who accompanies youth.  These are some of the things we do as faith companions. </a:t>
            </a:r>
          </a:p>
          <a:p>
            <a:endParaRPr lang="en-US" dirty="0"/>
          </a:p>
          <a:p>
            <a:r>
              <a:rPr lang="en-US" sz="1200" b="1" kern="1200" dirty="0">
                <a:solidFill>
                  <a:schemeClr val="tx1"/>
                </a:solidFill>
                <a:effectLst/>
                <a:latin typeface="+mn-lt"/>
                <a:ea typeface="+mn-ea"/>
                <a:cs typeface="+mn-cs"/>
              </a:rPr>
              <a:t>Prays</a:t>
            </a:r>
          </a:p>
          <a:p>
            <a:r>
              <a:rPr lang="en-US" sz="1200" kern="1200" dirty="0">
                <a:solidFill>
                  <a:schemeClr val="tx1"/>
                </a:solidFill>
                <a:effectLst/>
                <a:latin typeface="+mn-lt"/>
                <a:ea typeface="+mn-ea"/>
                <a:cs typeface="+mn-cs"/>
              </a:rPr>
              <a:t>Faith Companions prays for young people in their care. </a:t>
            </a:r>
          </a:p>
          <a:p>
            <a:r>
              <a:rPr lang="en-US" sz="1200" b="1" kern="1200" dirty="0">
                <a:solidFill>
                  <a:schemeClr val="tx1"/>
                </a:solidFill>
                <a:effectLst/>
                <a:latin typeface="+mn-lt"/>
                <a:ea typeface="+mn-ea"/>
                <a:cs typeface="+mn-cs"/>
              </a:rPr>
              <a:t>Connects</a:t>
            </a:r>
          </a:p>
          <a:p>
            <a:r>
              <a:rPr lang="en-US" sz="1200" kern="1200" dirty="0">
                <a:solidFill>
                  <a:schemeClr val="tx1"/>
                </a:solidFill>
                <a:effectLst/>
                <a:latin typeface="+mn-lt"/>
                <a:ea typeface="+mn-ea"/>
                <a:cs typeface="+mn-cs"/>
              </a:rPr>
              <a:t>Faith Companions connects with young people. This includes initiating contact and finding regular ways to connect for conversation.  </a:t>
            </a:r>
          </a:p>
          <a:p>
            <a:r>
              <a:rPr lang="en-US" sz="1200" b="1" kern="1200" dirty="0">
                <a:solidFill>
                  <a:schemeClr val="tx1"/>
                </a:solidFill>
                <a:effectLst/>
                <a:latin typeface="+mn-lt"/>
                <a:ea typeface="+mn-ea"/>
                <a:cs typeface="+mn-cs"/>
              </a:rPr>
              <a:t>Listens</a:t>
            </a:r>
          </a:p>
          <a:p>
            <a:r>
              <a:rPr lang="en-US" sz="1200" kern="1200" dirty="0">
                <a:solidFill>
                  <a:schemeClr val="tx1"/>
                </a:solidFill>
                <a:effectLst/>
                <a:latin typeface="+mn-lt"/>
                <a:ea typeface="+mn-ea"/>
                <a:cs typeface="+mn-cs"/>
              </a:rPr>
              <a:t>Faith Companions listen to questions, concerns, hopes, wonderings, and experiences.  </a:t>
            </a:r>
          </a:p>
          <a:p>
            <a:r>
              <a:rPr lang="en-US" sz="1200" b="1" kern="1200" dirty="0">
                <a:solidFill>
                  <a:schemeClr val="tx1"/>
                </a:solidFill>
                <a:effectLst/>
                <a:latin typeface="+mn-lt"/>
                <a:ea typeface="+mn-ea"/>
                <a:cs typeface="+mn-cs"/>
              </a:rPr>
              <a:t>Empathizes</a:t>
            </a:r>
          </a:p>
          <a:p>
            <a:r>
              <a:rPr lang="en-US" sz="1200" kern="1200" dirty="0">
                <a:solidFill>
                  <a:schemeClr val="tx1"/>
                </a:solidFill>
                <a:effectLst/>
                <a:latin typeface="+mn-lt"/>
                <a:ea typeface="+mn-ea"/>
                <a:cs typeface="+mn-cs"/>
              </a:rPr>
              <a:t>Faith Companions empathize with young people.</a:t>
            </a:r>
          </a:p>
          <a:p>
            <a:r>
              <a:rPr lang="en-US" sz="1200" b="1" kern="1200" dirty="0">
                <a:solidFill>
                  <a:schemeClr val="tx1"/>
                </a:solidFill>
                <a:effectLst/>
                <a:latin typeface="+mn-lt"/>
                <a:ea typeface="+mn-ea"/>
                <a:cs typeface="+mn-cs"/>
              </a:rPr>
              <a:t>Cares</a:t>
            </a:r>
          </a:p>
          <a:p>
            <a:r>
              <a:rPr lang="en-US" sz="1200" kern="1200" dirty="0">
                <a:solidFill>
                  <a:schemeClr val="tx1"/>
                </a:solidFill>
                <a:effectLst/>
                <a:latin typeface="+mn-lt"/>
                <a:ea typeface="+mn-ea"/>
                <a:cs typeface="+mn-cs"/>
              </a:rPr>
              <a:t>Faith Companions provide care for young people, providing practical good news for their life situations.  </a:t>
            </a:r>
          </a:p>
          <a:p>
            <a:r>
              <a:rPr lang="en-US" sz="1200" b="1" kern="1200" dirty="0">
                <a:solidFill>
                  <a:schemeClr val="tx1"/>
                </a:solidFill>
                <a:effectLst/>
                <a:latin typeface="+mn-lt"/>
                <a:ea typeface="+mn-ea"/>
                <a:cs typeface="+mn-cs"/>
              </a:rPr>
              <a:t>Witnesses</a:t>
            </a:r>
          </a:p>
          <a:p>
            <a:r>
              <a:rPr lang="en-US" sz="1200" kern="1200" dirty="0">
                <a:solidFill>
                  <a:schemeClr val="tx1"/>
                </a:solidFill>
                <a:effectLst/>
                <a:latin typeface="+mn-lt"/>
                <a:ea typeface="+mn-ea"/>
                <a:cs typeface="+mn-cs"/>
              </a:rPr>
              <a:t>Faith Companions witness to their faith with young people. </a:t>
            </a:r>
          </a:p>
          <a:p>
            <a:r>
              <a:rPr lang="en-US" sz="1200" b="1" kern="1200" dirty="0">
                <a:solidFill>
                  <a:schemeClr val="tx1"/>
                </a:solidFill>
                <a:effectLst/>
                <a:latin typeface="+mn-lt"/>
                <a:ea typeface="+mn-ea"/>
                <a:cs typeface="+mn-cs"/>
              </a:rPr>
              <a:t>Calls</a:t>
            </a:r>
          </a:p>
          <a:p>
            <a:r>
              <a:rPr lang="en-US" sz="1200" kern="1200" dirty="0">
                <a:solidFill>
                  <a:schemeClr val="tx1"/>
                </a:solidFill>
                <a:effectLst/>
                <a:latin typeface="+mn-lt"/>
                <a:ea typeface="+mn-ea"/>
                <a:cs typeface="+mn-cs"/>
              </a:rPr>
              <a:t>Faith Companions challenge young people to grow and share their gifts; they help young people to hear God’s call. </a:t>
            </a:r>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25</a:t>
            </a:fld>
            <a:endParaRPr lang="en-US"/>
          </a:p>
        </p:txBody>
      </p:sp>
    </p:spTree>
    <p:extLst>
      <p:ext uri="{BB962C8B-B14F-4D97-AF65-F5344CB8AC3E}">
        <p14:creationId xmlns:p14="http://schemas.microsoft.com/office/powerpoint/2010/main" val="2044671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faith companions, we are constantly prescribing the next thing we can do to accompany.  We ask ourselves, what does our companion need to hear God’s voice and respond?  Do they need prayer?  (they always need prayer.)   What is a way I can connect with them in their life situation? A way to “Go out” to them?  What are some patterns of connection we can create?  How can I truly listen, understand and strive to empathize?  What is the care that they need right now?  What is the practical, touchable, tangible Good News they are longing for? How can I be a witness?  How can I share a little bit of the story of God in my life? How can I join with God in calling this young person? </a:t>
            </a:r>
          </a:p>
        </p:txBody>
      </p:sp>
      <p:sp>
        <p:nvSpPr>
          <p:cNvPr id="4" name="Slide Number Placeholder 3"/>
          <p:cNvSpPr>
            <a:spLocks noGrp="1"/>
          </p:cNvSpPr>
          <p:nvPr>
            <p:ph type="sldNum" sz="quarter" idx="10"/>
          </p:nvPr>
        </p:nvSpPr>
        <p:spPr/>
        <p:txBody>
          <a:bodyPr/>
          <a:lstStyle/>
          <a:p>
            <a:fld id="{BBCF2067-8BA0-462E-8B10-20415057DF7B}" type="slidenum">
              <a:rPr lang="en-US" smtClean="0"/>
              <a:t>26</a:t>
            </a:fld>
            <a:endParaRPr lang="en-US"/>
          </a:p>
        </p:txBody>
      </p:sp>
    </p:spTree>
    <p:extLst>
      <p:ext uri="{BB962C8B-B14F-4D97-AF65-F5344CB8AC3E}">
        <p14:creationId xmlns:p14="http://schemas.microsoft.com/office/powerpoint/2010/main" val="3309750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a story of being in a faith conversation with a young person and invite the participants to reflect. </a:t>
            </a:r>
          </a:p>
          <a:p>
            <a:endParaRPr lang="en-US" dirty="0"/>
          </a:p>
          <a:p>
            <a:r>
              <a:rPr lang="en-US" dirty="0"/>
              <a:t>Reflection: </a:t>
            </a:r>
          </a:p>
          <a:p>
            <a:endParaRPr lang="en-US" dirty="0"/>
          </a:p>
          <a:p>
            <a:pPr marL="0" indent="0">
              <a:buNone/>
            </a:pPr>
            <a:r>
              <a:rPr lang="en-US" sz="1200" dirty="0"/>
              <a:t>Recall a faith conversation you’ve had with a young person. </a:t>
            </a:r>
          </a:p>
          <a:p>
            <a:pPr marL="171450" indent="-171450">
              <a:buFont typeface="Arial" panose="020B0604020202020204" pitchFamily="34" charset="0"/>
              <a:buChar char="•"/>
            </a:pPr>
            <a:r>
              <a:rPr lang="en-US" sz="1200" dirty="0"/>
              <a:t>What was hard? </a:t>
            </a:r>
          </a:p>
          <a:p>
            <a:pPr marL="171450" indent="-171450">
              <a:buFont typeface="Arial" panose="020B0604020202020204" pitchFamily="34" charset="0"/>
              <a:buChar char="•"/>
            </a:pPr>
            <a:r>
              <a:rPr lang="en-US" sz="1200" dirty="0"/>
              <a:t>What was easy?</a:t>
            </a:r>
          </a:p>
          <a:p>
            <a:pPr marL="171450" indent="-171450">
              <a:buFont typeface="Arial" panose="020B0604020202020204" pitchFamily="34" charset="0"/>
              <a:buChar char="•"/>
            </a:pPr>
            <a:r>
              <a:rPr lang="en-US" sz="1200" dirty="0"/>
              <a:t>What worked?</a:t>
            </a:r>
          </a:p>
          <a:p>
            <a:pPr marL="171450" indent="-171450">
              <a:buFont typeface="Arial" panose="020B0604020202020204" pitchFamily="34" charset="0"/>
              <a:buChar char="•"/>
            </a:pPr>
            <a:r>
              <a:rPr lang="en-US" sz="1200" dirty="0"/>
              <a:t>What doesn’t work? </a:t>
            </a:r>
          </a:p>
          <a:p>
            <a:endParaRPr lang="en-US" sz="1200" dirty="0"/>
          </a:p>
          <a:p>
            <a:r>
              <a:rPr lang="en-US" sz="1200" dirty="0"/>
              <a:t>Allow a couple of minutes of silence, then ask participants to share in pairs.  Collect responses with the large group and provide some coaching as people share what is hard.  After the large group sharing, provide summarizing comments. </a:t>
            </a:r>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27</a:t>
            </a:fld>
            <a:endParaRPr lang="en-US"/>
          </a:p>
        </p:txBody>
      </p:sp>
    </p:spTree>
    <p:extLst>
      <p:ext uri="{BB962C8B-B14F-4D97-AF65-F5344CB8AC3E}">
        <p14:creationId xmlns:p14="http://schemas.microsoft.com/office/powerpoint/2010/main" val="1564624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Watch for these four things as you companion youth: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Judgement – Sometimes the most important thing we can do is hold our tongue and stop our finger from wagging.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Adultism – Which is the belief that our adult experience is the answer to every problem.  We need to admit that we were never their age because we were never 15 in 2021.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Coercion – Sometimes we can be tempted to be coercive with a young person because it is for their own good.  We should remember that there is no coercion in the love of God.  There is lots of persistence, but no coercion.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Lecturing – Someone once asked how to know when you have started to lecture – you will see it in their eyes!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we fall into one of these, we can name it, and then restart the conversation.  For example, “I realize that I started to go into a lecture. I really want to understand your experience. Tell me more about what happened…”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information, see“ Getting Relationships Right” from the Search Institute, especially pages 12-22.  Adultism is referenced on page 14.  </a:t>
            </a:r>
            <a:r>
              <a:rPr lang="en-US" sz="1200" u="sng" kern="1200" dirty="0">
                <a:solidFill>
                  <a:schemeClr val="tx1"/>
                </a:solidFill>
                <a:effectLst/>
                <a:latin typeface="+mn-lt"/>
                <a:ea typeface="+mn-ea"/>
                <a:cs typeface="+mn-cs"/>
                <a:hlinkClick r:id="rId3"/>
              </a:rPr>
              <a:t>https://www.search-institute.org/wp-content/uploads/2018/01/Getting-Relationships-Right.pdf</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28</a:t>
            </a:fld>
            <a:endParaRPr lang="en-US"/>
          </a:p>
        </p:txBody>
      </p:sp>
    </p:spTree>
    <p:extLst>
      <p:ext uri="{BB962C8B-B14F-4D97-AF65-F5344CB8AC3E}">
        <p14:creationId xmlns:p14="http://schemas.microsoft.com/office/powerpoint/2010/main" val="245155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Talk about some ideas for parents and caring adults to create space for conversation.  </a:t>
            </a:r>
          </a:p>
          <a:p>
            <a:endParaRPr lang="en-US" i="1" dirty="0"/>
          </a:p>
          <a:p>
            <a:r>
              <a:rPr lang="en-US" i="1" dirty="0"/>
              <a:t>Some examples:</a:t>
            </a:r>
            <a:br>
              <a:rPr lang="en-US" dirty="0"/>
            </a:br>
            <a:endParaRPr lang="en-US" dirty="0"/>
          </a:p>
          <a:p>
            <a:pPr marL="171450" indent="-171450">
              <a:buFont typeface="Arial" panose="020B0604020202020204" pitchFamily="34" charset="0"/>
              <a:buChar char="•"/>
            </a:pPr>
            <a:r>
              <a:rPr lang="en-US" dirty="0"/>
              <a:t>One dad shared that he talks to his teen daughters when they take the dog for a walk. </a:t>
            </a:r>
          </a:p>
          <a:p>
            <a:pPr marL="171450" indent="-171450">
              <a:buFont typeface="Arial" panose="020B0604020202020204" pitchFamily="34" charset="0"/>
              <a:buChar char="•"/>
            </a:pPr>
            <a:r>
              <a:rPr lang="en-US" dirty="0"/>
              <a:t>Lots of parents share that there best talking time is car time – there is something about facing forward that creates a way to talk.</a:t>
            </a:r>
          </a:p>
          <a:p>
            <a:pPr marL="171450" indent="-171450">
              <a:buFont typeface="Arial" panose="020B0604020202020204" pitchFamily="34" charset="0"/>
              <a:buChar char="•"/>
            </a:pPr>
            <a:r>
              <a:rPr lang="en-US" dirty="0"/>
              <a:t>One mom shared that when she irons her clothes, she sets the ironing board behind the couch that is facing the TV. For some reason, this is the time that her son opens up.  He comes and sits down on the couch and pretends to watch tv when he hears the groan of the ironing board opening.  She shared, “I almost scorched my favorite blouse when I ironed it five times just to keep the conversation going!”  </a:t>
            </a:r>
          </a:p>
        </p:txBody>
      </p:sp>
      <p:sp>
        <p:nvSpPr>
          <p:cNvPr id="4" name="Slide Number Placeholder 3"/>
          <p:cNvSpPr>
            <a:spLocks noGrp="1"/>
          </p:cNvSpPr>
          <p:nvPr>
            <p:ph type="sldNum" sz="quarter" idx="5"/>
          </p:nvPr>
        </p:nvSpPr>
        <p:spPr/>
        <p:txBody>
          <a:bodyPr/>
          <a:lstStyle/>
          <a:p>
            <a:fld id="{D71A91E6-2898-4D27-8967-2F0162F1D19D}" type="slidenum">
              <a:rPr lang="en-US" smtClean="0"/>
              <a:t>29</a:t>
            </a:fld>
            <a:endParaRPr lang="en-US"/>
          </a:p>
        </p:txBody>
      </p:sp>
    </p:spTree>
    <p:extLst>
      <p:ext uri="{BB962C8B-B14F-4D97-AF65-F5344CB8AC3E}">
        <p14:creationId xmlns:p14="http://schemas.microsoft.com/office/powerpoint/2010/main" val="264835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challenging because we hear a lot of messages that tell us to stay out of it.  </a:t>
            </a:r>
          </a:p>
          <a:p>
            <a:endParaRPr lang="en-US" dirty="0"/>
          </a:p>
          <a:p>
            <a:r>
              <a:rPr lang="en-US" dirty="0"/>
              <a:t>Parents have been told by many sources in our media and culture to:  </a:t>
            </a:r>
          </a:p>
          <a:p>
            <a:endParaRPr lang="en-US" dirty="0"/>
          </a:p>
          <a:p>
            <a:pPr marL="171450" indent="-171450">
              <a:buFont typeface="Arial" panose="020B0604020202020204" pitchFamily="34" charset="0"/>
              <a:buChar char="•"/>
            </a:pPr>
            <a:r>
              <a:rPr lang="en-US" dirty="0"/>
              <a:t>Back off</a:t>
            </a:r>
          </a:p>
          <a:p>
            <a:pPr marL="171450" indent="-171450">
              <a:buFont typeface="Arial" panose="020B0604020202020204" pitchFamily="34" charset="0"/>
              <a:buChar char="•"/>
            </a:pPr>
            <a:r>
              <a:rPr lang="en-US" dirty="0"/>
              <a:t>Let the culture and peers raise youth</a:t>
            </a:r>
          </a:p>
          <a:p>
            <a:pPr marL="171450" indent="-171450">
              <a:buFont typeface="Arial" panose="020B0604020202020204" pitchFamily="34" charset="0"/>
              <a:buChar char="•"/>
            </a:pPr>
            <a:r>
              <a:rPr lang="en-US" dirty="0"/>
              <a:t>Turn your young people over to experts </a:t>
            </a:r>
          </a:p>
          <a:p>
            <a:pPr marL="171450" indent="-171450">
              <a:buFont typeface="Arial" panose="020B0604020202020204" pitchFamily="34" charset="0"/>
              <a:buChar char="•"/>
            </a:pPr>
            <a:r>
              <a:rPr lang="en-US" dirty="0"/>
              <a:t>You have nothing in common with your adolescent child</a:t>
            </a:r>
          </a:p>
          <a:p>
            <a:endParaRPr lang="en-US" dirty="0"/>
          </a:p>
        </p:txBody>
      </p:sp>
      <p:sp>
        <p:nvSpPr>
          <p:cNvPr id="4" name="Slide Number Placeholder 3"/>
          <p:cNvSpPr>
            <a:spLocks noGrp="1"/>
          </p:cNvSpPr>
          <p:nvPr>
            <p:ph type="sldNum" sz="quarter" idx="5"/>
          </p:nvPr>
        </p:nvSpPr>
        <p:spPr/>
        <p:txBody>
          <a:bodyPr/>
          <a:lstStyle/>
          <a:p>
            <a:fld id="{D71A91E6-2898-4D27-8967-2F0162F1D19D}" type="slidenum">
              <a:rPr lang="en-US" smtClean="0"/>
              <a:t>3</a:t>
            </a:fld>
            <a:endParaRPr lang="en-US"/>
          </a:p>
        </p:txBody>
      </p:sp>
    </p:spTree>
    <p:extLst>
      <p:ext uri="{BB962C8B-B14F-4D97-AF65-F5344CB8AC3E}">
        <p14:creationId xmlns:p14="http://schemas.microsoft.com/office/powerpoint/2010/main" val="1291690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Families can create patterns and regular times to check in about faith.  In our family, we did special activities with each of our daughters at Holy Week.  It gave me a chance as a parent to talk about faith and find out where my daughters were.  </a:t>
            </a:r>
          </a:p>
        </p:txBody>
      </p:sp>
      <p:sp>
        <p:nvSpPr>
          <p:cNvPr id="4" name="Slide Number Placeholder 3"/>
          <p:cNvSpPr>
            <a:spLocks noGrp="1"/>
          </p:cNvSpPr>
          <p:nvPr>
            <p:ph type="sldNum" sz="quarter" idx="5"/>
          </p:nvPr>
        </p:nvSpPr>
        <p:spPr/>
        <p:txBody>
          <a:bodyPr/>
          <a:lstStyle/>
          <a:p>
            <a:fld id="{D71A91E6-2898-4D27-8967-2F0162F1D19D}" type="slidenum">
              <a:rPr lang="en-US" smtClean="0"/>
              <a:t>30</a:t>
            </a:fld>
            <a:endParaRPr lang="en-US"/>
          </a:p>
        </p:txBody>
      </p:sp>
    </p:spTree>
    <p:extLst>
      <p:ext uri="{BB962C8B-B14F-4D97-AF65-F5344CB8AC3E}">
        <p14:creationId xmlns:p14="http://schemas.microsoft.com/office/powerpoint/2010/main" val="61784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book, Faith Talk, Dr.</a:t>
            </a:r>
            <a:r>
              <a:rPr lang="en-US" baseline="0" dirty="0"/>
              <a:t> Robert McCarty speaks to all of us who are privileged to walk with youth in faith. </a:t>
            </a:r>
          </a:p>
          <a:p>
            <a:r>
              <a:rPr lang="en-US" sz="1200" b="1" kern="1200" dirty="0">
                <a:solidFill>
                  <a:schemeClr val="tx1"/>
                </a:solidFill>
                <a:effectLst/>
                <a:latin typeface="+mn-lt"/>
                <a:ea typeface="+mn-ea"/>
                <a:cs typeface="+mn-cs"/>
              </a:rPr>
              <a:t>Create Safe Places</a:t>
            </a:r>
          </a:p>
          <a:p>
            <a:r>
              <a:rPr lang="en-US" sz="1200" kern="1200" dirty="0">
                <a:solidFill>
                  <a:schemeClr val="tx1"/>
                </a:solidFill>
                <a:effectLst/>
                <a:latin typeface="+mn-lt"/>
                <a:ea typeface="+mn-ea"/>
                <a:cs typeface="+mn-cs"/>
              </a:rPr>
              <a:t>We need to create safe places for doubt, remembering that doubt is a sign that young people are struggling with God questions. We must be confident that this struggle will take them into a deeper relationship with Jesus. </a:t>
            </a:r>
          </a:p>
          <a:p>
            <a:r>
              <a:rPr lang="en-US" sz="1200" b="1" kern="1200" dirty="0">
                <a:solidFill>
                  <a:schemeClr val="tx1"/>
                </a:solidFill>
                <a:effectLst/>
                <a:latin typeface="+mn-lt"/>
                <a:ea typeface="+mn-ea"/>
                <a:cs typeface="+mn-cs"/>
              </a:rPr>
              <a:t>Hold questions as a sacred trust</a:t>
            </a:r>
          </a:p>
          <a:p>
            <a:r>
              <a:rPr lang="en-US" sz="1200" kern="1200" dirty="0">
                <a:solidFill>
                  <a:schemeClr val="tx1"/>
                </a:solidFill>
                <a:effectLst/>
                <a:latin typeface="+mn-lt"/>
                <a:ea typeface="+mn-ea"/>
                <a:cs typeface="+mn-cs"/>
              </a:rPr>
              <a:t>Creating a space in which such questions can be asked involves being able to ‘hold’ young people’s question as a sacred trust. Rather than declaring what a young person must believe, we need to adopt a position of patient accompaniment, of inviting dialogue, of proposing rather than imposing faith.</a:t>
            </a:r>
          </a:p>
          <a:p>
            <a:r>
              <a:rPr lang="en-US" sz="1200" b="1" kern="1200" dirty="0">
                <a:solidFill>
                  <a:schemeClr val="tx1"/>
                </a:solidFill>
                <a:effectLst/>
                <a:latin typeface="+mn-lt"/>
                <a:ea typeface="+mn-ea"/>
                <a:cs typeface="+mn-cs"/>
              </a:rPr>
              <a:t>Use only love</a:t>
            </a:r>
          </a:p>
          <a:p>
            <a:r>
              <a:rPr lang="en-US" sz="1200" kern="1200" dirty="0">
                <a:solidFill>
                  <a:schemeClr val="tx1"/>
                </a:solidFill>
                <a:effectLst/>
                <a:latin typeface="+mn-lt"/>
                <a:ea typeface="+mn-ea"/>
                <a:cs typeface="+mn-cs"/>
              </a:rPr>
              <a:t>We must relinquish any means other than love to persuade young people to the truth of the Gospel and the inherent value of a life lived in service of Christ and neighbor.</a:t>
            </a:r>
          </a:p>
          <a:p>
            <a:r>
              <a:rPr lang="en-US" sz="1200" kern="1200" dirty="0">
                <a:solidFill>
                  <a:schemeClr val="tx1"/>
                </a:solidFill>
                <a:effectLst/>
                <a:latin typeface="+mn-lt"/>
                <a:ea typeface="+mn-ea"/>
                <a:cs typeface="+mn-cs"/>
              </a:rPr>
              <a:t>Robert J. McCarty, </a:t>
            </a:r>
            <a:r>
              <a:rPr lang="en-US" sz="1200" i="1" kern="1200" dirty="0">
                <a:solidFill>
                  <a:schemeClr val="tx1"/>
                </a:solidFill>
                <a:effectLst/>
                <a:latin typeface="+mn-lt"/>
                <a:ea typeface="+mn-ea"/>
                <a:cs typeface="+mn-cs"/>
              </a:rPr>
              <a:t>Faith Talk – Having Conversations that Matter with Youth. Winona, Minnesota:  Saint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Mary’s Press, 2018, </a:t>
            </a:r>
            <a:r>
              <a:rPr lang="en-US" sz="1200" kern="1200" dirty="0">
                <a:solidFill>
                  <a:schemeClr val="tx1"/>
                </a:solidFill>
                <a:effectLst/>
                <a:latin typeface="+mn-lt"/>
                <a:ea typeface="+mn-ea"/>
                <a:cs typeface="+mn-cs"/>
              </a:rPr>
              <a:t>page 42.</a:t>
            </a:r>
            <a:r>
              <a:rPr lang="en-US" sz="1200" i="1" kern="1200" dirty="0">
                <a:solidFill>
                  <a:schemeClr val="tx1"/>
                </a:solidFill>
                <a:effectLst/>
                <a:latin typeface="+mn-lt"/>
                <a:ea typeface="+mn-ea"/>
                <a:cs typeface="+mn-cs"/>
              </a:rPr>
              <a:t> </a:t>
            </a:r>
            <a:br>
              <a:rPr lang="en-US" sz="1200" i="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71A91E6-2898-4D27-8967-2F0162F1D19D}" type="slidenum">
              <a:rPr lang="en-US" smtClean="0"/>
              <a:t>31</a:t>
            </a:fld>
            <a:endParaRPr lang="en-US"/>
          </a:p>
        </p:txBody>
      </p:sp>
    </p:spTree>
    <p:extLst>
      <p:ext uri="{BB962C8B-B14F-4D97-AF65-F5344CB8AC3E}">
        <p14:creationId xmlns:p14="http://schemas.microsoft.com/office/powerpoint/2010/main" val="529454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McCarty wrote his book in response to the study completed by Saint Mary’s Press and the Center for</a:t>
            </a:r>
            <a:r>
              <a:rPr lang="en-US" baseline="0" dirty="0"/>
              <a:t> </a:t>
            </a:r>
            <a:r>
              <a:rPr lang="en-US" dirty="0"/>
              <a:t>Applied Research on the Apostolate</a:t>
            </a:r>
            <a:r>
              <a:rPr lang="en-US" baseline="0" dirty="0"/>
              <a:t> (CARA). This research studied the stories of young adults who chose to disaffiliate from the practice of the Catholic Faith.  The average age that a young person made that decision was 13.  One way to understand these young people would be looking at three groups:  The injured – the drifters, and the dissenters.  Oftentimes, these concerns overlap.  </a:t>
            </a:r>
            <a:endParaRPr lang="en-US" dirty="0"/>
          </a:p>
        </p:txBody>
      </p:sp>
      <p:sp>
        <p:nvSpPr>
          <p:cNvPr id="4" name="Slide Number Placeholder 3"/>
          <p:cNvSpPr>
            <a:spLocks noGrp="1"/>
          </p:cNvSpPr>
          <p:nvPr>
            <p:ph type="sldNum" sz="quarter" idx="5"/>
          </p:nvPr>
        </p:nvSpPr>
        <p:spPr/>
        <p:txBody>
          <a:bodyPr/>
          <a:lstStyle/>
          <a:p>
            <a:fld id="{D71A91E6-2898-4D27-8967-2F0162F1D19D}" type="slidenum">
              <a:rPr lang="en-US" smtClean="0"/>
              <a:t>32</a:t>
            </a:fld>
            <a:endParaRPr lang="en-US"/>
          </a:p>
        </p:txBody>
      </p:sp>
    </p:spTree>
    <p:extLst>
      <p:ext uri="{BB962C8B-B14F-4D97-AF65-F5344CB8AC3E}">
        <p14:creationId xmlns:p14="http://schemas.microsoft.com/office/powerpoint/2010/main" val="3399246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injured have experienced</a:t>
            </a:r>
            <a:r>
              <a:rPr lang="en-US" baseline="0" dirty="0"/>
              <a:t> things in their life and in their faith life that felt inconsistent with faith in a loving God.  </a:t>
            </a:r>
          </a:p>
          <a:p>
            <a:endParaRPr lang="en-US" baseline="0" dirty="0"/>
          </a:p>
          <a:p>
            <a:r>
              <a:rPr lang="en-US" baseline="0" dirty="0"/>
              <a:t>Provide a personal example:</a:t>
            </a:r>
            <a:endParaRPr lang="en-US" dirty="0"/>
          </a:p>
        </p:txBody>
      </p:sp>
      <p:sp>
        <p:nvSpPr>
          <p:cNvPr id="4" name="Slide Number Placeholder 3"/>
          <p:cNvSpPr>
            <a:spLocks noGrp="1"/>
          </p:cNvSpPr>
          <p:nvPr>
            <p:ph type="sldNum" sz="quarter" idx="5"/>
          </p:nvPr>
        </p:nvSpPr>
        <p:spPr/>
        <p:txBody>
          <a:bodyPr/>
          <a:lstStyle/>
          <a:p>
            <a:fld id="{D71A91E6-2898-4D27-8967-2F0162F1D19D}" type="slidenum">
              <a:rPr lang="en-US" smtClean="0"/>
              <a:t>33</a:t>
            </a:fld>
            <a:endParaRPr lang="en-US"/>
          </a:p>
        </p:txBody>
      </p:sp>
    </p:spTree>
    <p:extLst>
      <p:ext uri="{BB962C8B-B14F-4D97-AF65-F5344CB8AC3E}">
        <p14:creationId xmlns:p14="http://schemas.microsoft.com/office/powerpoint/2010/main" val="1341783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drifters lack a commitment to faith.  They aren’t hostile to religion, but no one has answered their questions and they have little experience with people of vibrant faith. </a:t>
            </a:r>
            <a:endParaRPr lang="en-US" dirty="0"/>
          </a:p>
        </p:txBody>
      </p:sp>
      <p:sp>
        <p:nvSpPr>
          <p:cNvPr id="4" name="Slide Number Placeholder 3"/>
          <p:cNvSpPr>
            <a:spLocks noGrp="1"/>
          </p:cNvSpPr>
          <p:nvPr>
            <p:ph type="sldNum" sz="quarter" idx="5"/>
          </p:nvPr>
        </p:nvSpPr>
        <p:spPr/>
        <p:txBody>
          <a:bodyPr/>
          <a:lstStyle/>
          <a:p>
            <a:fld id="{D71A91E6-2898-4D27-8967-2F0162F1D19D}" type="slidenum">
              <a:rPr lang="en-US" smtClean="0"/>
              <a:t>34</a:t>
            </a:fld>
            <a:endParaRPr lang="en-US"/>
          </a:p>
        </p:txBody>
      </p:sp>
    </p:spTree>
    <p:extLst>
      <p:ext uri="{BB962C8B-B14F-4D97-AF65-F5344CB8AC3E}">
        <p14:creationId xmlns:p14="http://schemas.microsoft.com/office/powerpoint/2010/main" val="3450793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dissenter</a:t>
            </a:r>
            <a:r>
              <a:rPr lang="en-US" baseline="0" dirty="0"/>
              <a:t> disagrees with church teachings and struggles to reconcile their knowledge of science with the mystery of faith.   </a:t>
            </a:r>
          </a:p>
          <a:p>
            <a:endParaRPr lang="en-US" baseline="0" dirty="0"/>
          </a:p>
          <a:p>
            <a:endParaRPr lang="en-US" dirty="0"/>
          </a:p>
        </p:txBody>
      </p:sp>
      <p:sp>
        <p:nvSpPr>
          <p:cNvPr id="4" name="Slide Number Placeholder 3"/>
          <p:cNvSpPr>
            <a:spLocks noGrp="1"/>
          </p:cNvSpPr>
          <p:nvPr>
            <p:ph type="sldNum" sz="quarter" idx="5"/>
          </p:nvPr>
        </p:nvSpPr>
        <p:spPr/>
        <p:txBody>
          <a:bodyPr/>
          <a:lstStyle/>
          <a:p>
            <a:fld id="{D71A91E6-2898-4D27-8967-2F0162F1D19D}" type="slidenum">
              <a:rPr lang="en-US" smtClean="0"/>
              <a:t>35</a:t>
            </a:fld>
            <a:endParaRPr lang="en-US"/>
          </a:p>
        </p:txBody>
      </p:sp>
    </p:spTree>
    <p:extLst>
      <p:ext uri="{BB962C8B-B14F-4D97-AF65-F5344CB8AC3E}">
        <p14:creationId xmlns:p14="http://schemas.microsoft.com/office/powerpoint/2010/main" val="3303934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Check in with group – How does this information match with your experience of youth?</a:t>
            </a:r>
          </a:p>
          <a:p>
            <a:r>
              <a:rPr lang="en-US" dirty="0"/>
              <a:t> </a:t>
            </a:r>
          </a:p>
          <a:p>
            <a:r>
              <a:rPr lang="en-US" dirty="0"/>
              <a:t>We should assume that the youth we care about are walking around with one or more of these kinds of questions and experiences.  These kinds of concerns and doubts are a natural part of faith maturity.  When youth begin to ask questions about the faith, it is a sign of their growth and readiness to accept a more mature faith stance.  I’ve always thought that, instead of being bothered or annoyed by youth questions, we should stop and bless the holy questions when youth begin to share their insights about the faith that we love.  In this midst of these questions, they need us more than ever.  The faith journey was always intended to be a guided journey.  We are privileged to be those guides.  </a:t>
            </a:r>
          </a:p>
        </p:txBody>
      </p:sp>
      <p:sp>
        <p:nvSpPr>
          <p:cNvPr id="4" name="Slide Number Placeholder 3"/>
          <p:cNvSpPr>
            <a:spLocks noGrp="1"/>
          </p:cNvSpPr>
          <p:nvPr>
            <p:ph type="sldNum" sz="quarter" idx="5"/>
          </p:nvPr>
        </p:nvSpPr>
        <p:spPr/>
        <p:txBody>
          <a:bodyPr/>
          <a:lstStyle/>
          <a:p>
            <a:fld id="{D71A91E6-2898-4D27-8967-2F0162F1D19D}" type="slidenum">
              <a:rPr lang="en-US" smtClean="0"/>
              <a:t>36</a:t>
            </a:fld>
            <a:endParaRPr lang="en-US"/>
          </a:p>
        </p:txBody>
      </p:sp>
    </p:spTree>
    <p:extLst>
      <p:ext uri="{BB962C8B-B14F-4D97-AF65-F5344CB8AC3E}">
        <p14:creationId xmlns:p14="http://schemas.microsoft.com/office/powerpoint/2010/main" val="1123880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ask us to practice listening and guiding.  Please divide into pairs.  In your pair, one of you will be the parent or faith companion and one of you will be the youth.  Once you have decided, I am going to ask the youth to face the screen and the parents to face away from the screen and face your young person.  </a:t>
            </a:r>
          </a:p>
          <a:p>
            <a:endParaRPr lang="en-US" dirty="0"/>
          </a:p>
          <a:p>
            <a:r>
              <a:rPr lang="en-US" dirty="0"/>
              <a:t>(advance animation.)</a:t>
            </a:r>
          </a:p>
          <a:p>
            <a:r>
              <a:rPr lang="en-US" dirty="0"/>
              <a:t>Youth – please read over and choose one of these situations to discuss with your parent or faith companion.</a:t>
            </a:r>
          </a:p>
          <a:p>
            <a:endParaRPr lang="en-US" dirty="0"/>
          </a:p>
          <a:p>
            <a:r>
              <a:rPr lang="en-US" dirty="0"/>
              <a:t>Once you’ve decided, please begin. </a:t>
            </a:r>
          </a:p>
        </p:txBody>
      </p:sp>
      <p:sp>
        <p:nvSpPr>
          <p:cNvPr id="4" name="Slide Number Placeholder 3"/>
          <p:cNvSpPr>
            <a:spLocks noGrp="1"/>
          </p:cNvSpPr>
          <p:nvPr>
            <p:ph type="sldNum" sz="quarter" idx="5"/>
          </p:nvPr>
        </p:nvSpPr>
        <p:spPr/>
        <p:txBody>
          <a:bodyPr/>
          <a:lstStyle/>
          <a:p>
            <a:fld id="{BBCF2067-8BA0-462E-8B10-20415057DF7B}" type="slidenum">
              <a:rPr lang="en-US" smtClean="0"/>
              <a:t>37</a:t>
            </a:fld>
            <a:endParaRPr lang="en-US"/>
          </a:p>
        </p:txBody>
      </p:sp>
    </p:spTree>
    <p:extLst>
      <p:ext uri="{BB962C8B-B14F-4D97-AF65-F5344CB8AC3E}">
        <p14:creationId xmlns:p14="http://schemas.microsoft.com/office/powerpoint/2010/main" val="4226199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First, I am going to ask reactions from the young people:</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How did that feel?  </a:t>
            </a:r>
          </a:p>
          <a:p>
            <a:pPr marL="0" indent="0">
              <a:buFont typeface="Arial" panose="020B0604020202020204" pitchFamily="34" charset="0"/>
              <a:buNone/>
            </a:pPr>
            <a:r>
              <a:rPr lang="en-US" sz="1200" dirty="0"/>
              <a:t>What was hard for you? What was easy?</a:t>
            </a:r>
          </a:p>
          <a:p>
            <a:pPr marL="0" indent="0">
              <a:buFont typeface="Arial" panose="020B0604020202020204" pitchFamily="34" charset="0"/>
              <a:buNone/>
            </a:pPr>
            <a:r>
              <a:rPr lang="en-US" sz="1200" dirty="0"/>
              <a:t>What worked?  What didn’t work?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If you felt listened to, what was it that your companion did?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For the Faith Companions and parents: </a:t>
            </a:r>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n-US" sz="1200" dirty="0"/>
              <a:t>What was hard? </a:t>
            </a:r>
          </a:p>
          <a:p>
            <a:pPr marL="171450" indent="-171450">
              <a:buFont typeface="Arial" panose="020B0604020202020204" pitchFamily="34" charset="0"/>
              <a:buChar char="•"/>
            </a:pPr>
            <a:r>
              <a:rPr lang="en-US" sz="1200" dirty="0"/>
              <a:t>What was easy?</a:t>
            </a:r>
          </a:p>
          <a:p>
            <a:pPr marL="171450" indent="-171450">
              <a:buFont typeface="Arial" panose="020B0604020202020204" pitchFamily="34" charset="0"/>
              <a:buChar char="•"/>
            </a:pPr>
            <a:r>
              <a:rPr lang="en-US" sz="1200" dirty="0"/>
              <a:t>What worked?</a:t>
            </a:r>
          </a:p>
          <a:p>
            <a:pPr marL="171450" indent="-171450">
              <a:buFont typeface="Arial" panose="020B0604020202020204" pitchFamily="34" charset="0"/>
              <a:buChar char="•"/>
            </a:pPr>
            <a:r>
              <a:rPr lang="en-US" sz="1200" dirty="0"/>
              <a:t>What doesn’t work? </a:t>
            </a:r>
          </a:p>
        </p:txBody>
      </p:sp>
      <p:sp>
        <p:nvSpPr>
          <p:cNvPr id="4" name="Slide Number Placeholder 3"/>
          <p:cNvSpPr>
            <a:spLocks noGrp="1"/>
          </p:cNvSpPr>
          <p:nvPr>
            <p:ph type="sldNum" sz="quarter" idx="10"/>
          </p:nvPr>
        </p:nvSpPr>
        <p:spPr/>
        <p:txBody>
          <a:bodyPr/>
          <a:lstStyle/>
          <a:p>
            <a:fld id="{BBCF2067-8BA0-462E-8B10-20415057DF7B}" type="slidenum">
              <a:rPr lang="en-US" smtClean="0"/>
              <a:t>38</a:t>
            </a:fld>
            <a:endParaRPr lang="en-US"/>
          </a:p>
        </p:txBody>
      </p:sp>
    </p:spTree>
    <p:extLst>
      <p:ext uri="{BB962C8B-B14F-4D97-AF65-F5344CB8AC3E}">
        <p14:creationId xmlns:p14="http://schemas.microsoft.com/office/powerpoint/2010/main" val="2549527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engaging a whole community of faith contacts for our young people!   Consider these possibilities. </a:t>
            </a:r>
          </a:p>
        </p:txBody>
      </p:sp>
      <p:sp>
        <p:nvSpPr>
          <p:cNvPr id="4" name="Slide Number Placeholder 3"/>
          <p:cNvSpPr>
            <a:spLocks noGrp="1"/>
          </p:cNvSpPr>
          <p:nvPr>
            <p:ph type="sldNum" sz="quarter" idx="5"/>
          </p:nvPr>
        </p:nvSpPr>
        <p:spPr/>
        <p:txBody>
          <a:bodyPr/>
          <a:lstStyle/>
          <a:p>
            <a:fld id="{D71A91E6-2898-4D27-8967-2F0162F1D19D}" type="slidenum">
              <a:rPr lang="en-US" smtClean="0"/>
              <a:t>39</a:t>
            </a:fld>
            <a:endParaRPr lang="en-US"/>
          </a:p>
        </p:txBody>
      </p:sp>
    </p:spTree>
    <p:extLst>
      <p:ext uri="{BB962C8B-B14F-4D97-AF65-F5344CB8AC3E}">
        <p14:creationId xmlns:p14="http://schemas.microsoft.com/office/powerpoint/2010/main" val="322852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Caring adults also experience negative feedback. We are told: </a:t>
            </a:r>
            <a:br>
              <a:rPr lang="en-US" dirty="0"/>
            </a:br>
            <a:endParaRPr lang="en-US" dirty="0"/>
          </a:p>
          <a:p>
            <a:pPr marL="171450" indent="-171450">
              <a:buFont typeface="Arial" panose="020B0604020202020204" pitchFamily="34" charset="0"/>
              <a:buChar char="•"/>
            </a:pPr>
            <a:r>
              <a:rPr lang="en-US" dirty="0"/>
              <a:t>Youth don’t like adults</a:t>
            </a:r>
          </a:p>
          <a:p>
            <a:pPr marL="171450" indent="-171450">
              <a:buFont typeface="Arial" panose="020B0604020202020204" pitchFamily="34" charset="0"/>
              <a:buChar char="•"/>
            </a:pPr>
            <a:r>
              <a:rPr lang="en-US" dirty="0"/>
              <a:t>It’s not natural for adults to spend time with youth</a:t>
            </a:r>
          </a:p>
          <a:p>
            <a:pPr marL="171450" indent="-171450">
              <a:buFont typeface="Arial" panose="020B0604020202020204" pitchFamily="34" charset="0"/>
              <a:buChar char="•"/>
            </a:pPr>
            <a:r>
              <a:rPr lang="en-US" dirty="0"/>
              <a:t>It’s unsafe to be a mentor</a:t>
            </a:r>
          </a:p>
          <a:p>
            <a:endParaRPr lang="en-US" dirty="0"/>
          </a:p>
        </p:txBody>
      </p:sp>
      <p:sp>
        <p:nvSpPr>
          <p:cNvPr id="4" name="Slide Number Placeholder 3"/>
          <p:cNvSpPr>
            <a:spLocks noGrp="1"/>
          </p:cNvSpPr>
          <p:nvPr>
            <p:ph type="sldNum" sz="quarter" idx="5"/>
          </p:nvPr>
        </p:nvSpPr>
        <p:spPr/>
        <p:txBody>
          <a:bodyPr/>
          <a:lstStyle/>
          <a:p>
            <a:fld id="{D71A91E6-2898-4D27-8967-2F0162F1D19D}" type="slidenum">
              <a:rPr lang="en-US" smtClean="0"/>
              <a:t>4</a:t>
            </a:fld>
            <a:endParaRPr lang="en-US"/>
          </a:p>
        </p:txBody>
      </p:sp>
    </p:spTree>
    <p:extLst>
      <p:ext uri="{BB962C8B-B14F-4D97-AF65-F5344CB8AC3E}">
        <p14:creationId xmlns:p14="http://schemas.microsoft.com/office/powerpoint/2010/main" val="313886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has animation to allow you to share one element at a time.)</a:t>
            </a:r>
          </a:p>
          <a:p>
            <a:endParaRPr lang="en-US" dirty="0"/>
          </a:p>
          <a:p>
            <a:r>
              <a:rPr lang="en-US" dirty="0"/>
              <a:t>What if each young person had five faith companions? Five people who were “echoes of faith”?  </a:t>
            </a:r>
          </a:p>
          <a:p>
            <a:endParaRPr lang="en-US" dirty="0"/>
          </a:p>
          <a:p>
            <a:r>
              <a:rPr lang="en-US" dirty="0"/>
              <a:t>Talk through each person.</a:t>
            </a:r>
          </a:p>
          <a:p>
            <a:endParaRPr lang="en-US" dirty="0"/>
          </a:p>
          <a:p>
            <a:r>
              <a:rPr lang="en-US" dirty="0"/>
              <a:t>Some of the young people with whom we minister don’t have parents that are faith companions. Chap Clark says that in these situations we are called to help create the web of support, to create the five people who can walk with youth. </a:t>
            </a:r>
          </a:p>
        </p:txBody>
      </p:sp>
      <p:sp>
        <p:nvSpPr>
          <p:cNvPr id="4" name="Slide Number Placeholder 3"/>
          <p:cNvSpPr>
            <a:spLocks noGrp="1"/>
          </p:cNvSpPr>
          <p:nvPr>
            <p:ph type="sldNum" sz="quarter" idx="10"/>
          </p:nvPr>
        </p:nvSpPr>
        <p:spPr/>
        <p:txBody>
          <a:bodyPr/>
          <a:lstStyle/>
          <a:p>
            <a:fld id="{BBCF2067-8BA0-462E-8B10-20415057DF7B}" type="slidenum">
              <a:rPr lang="en-US" smtClean="0"/>
              <a:t>40</a:t>
            </a:fld>
            <a:endParaRPr lang="en-US"/>
          </a:p>
        </p:txBody>
      </p:sp>
    </p:spTree>
    <p:extLst>
      <p:ext uri="{BB962C8B-B14F-4D97-AF65-F5344CB8AC3E}">
        <p14:creationId xmlns:p14="http://schemas.microsoft.com/office/powerpoint/2010/main" val="21819049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457200" algn="l"/>
              </a:tabLs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Provide some summarizing comments and encourage parents and faith companions to keep their eyes out to look for the holy.  Provide a personal example.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71A91E6-2898-4D27-8967-2F0162F1D19D}" type="slidenum">
              <a:rPr lang="en-US" smtClean="0"/>
              <a:t>41</a:t>
            </a:fld>
            <a:endParaRPr lang="en-US"/>
          </a:p>
        </p:txBody>
      </p:sp>
    </p:spTree>
    <p:extLst>
      <p:ext uri="{BB962C8B-B14F-4D97-AF65-F5344CB8AC3E}">
        <p14:creationId xmlns:p14="http://schemas.microsoft.com/office/powerpoint/2010/main" val="1424628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few minutes and review the resources in the handouts for the Parent and Faith Companion Toolkit.  </a:t>
            </a:r>
          </a:p>
        </p:txBody>
      </p:sp>
      <p:sp>
        <p:nvSpPr>
          <p:cNvPr id="4" name="Slide Number Placeholder 3"/>
          <p:cNvSpPr>
            <a:spLocks noGrp="1"/>
          </p:cNvSpPr>
          <p:nvPr>
            <p:ph type="sldNum" sz="quarter" idx="5"/>
          </p:nvPr>
        </p:nvSpPr>
        <p:spPr/>
        <p:txBody>
          <a:bodyPr/>
          <a:lstStyle/>
          <a:p>
            <a:fld id="{D71A91E6-2898-4D27-8967-2F0162F1D19D}" type="slidenum">
              <a:rPr lang="en-US" smtClean="0"/>
              <a:t>42</a:t>
            </a:fld>
            <a:endParaRPr lang="en-US"/>
          </a:p>
        </p:txBody>
      </p:sp>
    </p:spTree>
    <p:extLst>
      <p:ext uri="{BB962C8B-B14F-4D97-AF65-F5344CB8AC3E}">
        <p14:creationId xmlns:p14="http://schemas.microsoft.com/office/powerpoint/2010/main" val="361835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take a minute to reflect on this question and write down some ideas.   Ask participants to share sample responses with the large group.  </a:t>
            </a:r>
          </a:p>
        </p:txBody>
      </p:sp>
      <p:sp>
        <p:nvSpPr>
          <p:cNvPr id="4" name="Slide Number Placeholder 3"/>
          <p:cNvSpPr>
            <a:spLocks noGrp="1"/>
          </p:cNvSpPr>
          <p:nvPr>
            <p:ph type="sldNum" sz="quarter" idx="5"/>
          </p:nvPr>
        </p:nvSpPr>
        <p:spPr/>
        <p:txBody>
          <a:bodyPr/>
          <a:lstStyle/>
          <a:p>
            <a:fld id="{D71A91E6-2898-4D27-8967-2F0162F1D19D}" type="slidenum">
              <a:rPr lang="en-US" smtClean="0"/>
              <a:t>43</a:t>
            </a:fld>
            <a:endParaRPr lang="en-US"/>
          </a:p>
        </p:txBody>
      </p:sp>
    </p:spTree>
    <p:extLst>
      <p:ext uri="{BB962C8B-B14F-4D97-AF65-F5344CB8AC3E}">
        <p14:creationId xmlns:p14="http://schemas.microsoft.com/office/powerpoint/2010/main" val="984691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accompany young people by being a faith companion.  Earlier, we brainstormed the qualities of someone who accompanies youth.  These are some of the things we do as faith companions. </a:t>
            </a:r>
          </a:p>
          <a:p>
            <a:endParaRPr lang="en-US" dirty="0"/>
          </a:p>
          <a:p>
            <a:r>
              <a:rPr lang="en-US" sz="1200" b="1" kern="1200" dirty="0">
                <a:solidFill>
                  <a:schemeClr val="tx1"/>
                </a:solidFill>
                <a:effectLst/>
                <a:latin typeface="+mn-lt"/>
                <a:ea typeface="+mn-ea"/>
                <a:cs typeface="+mn-cs"/>
              </a:rPr>
              <a:t>Prays</a:t>
            </a:r>
          </a:p>
          <a:p>
            <a:r>
              <a:rPr lang="en-US" sz="1200" kern="1200" dirty="0">
                <a:solidFill>
                  <a:schemeClr val="tx1"/>
                </a:solidFill>
                <a:effectLst/>
                <a:latin typeface="+mn-lt"/>
                <a:ea typeface="+mn-ea"/>
                <a:cs typeface="+mn-cs"/>
              </a:rPr>
              <a:t>Faith Companions prays for young people in their care. </a:t>
            </a:r>
          </a:p>
          <a:p>
            <a:r>
              <a:rPr lang="en-US" sz="1200" b="1" kern="1200" dirty="0">
                <a:solidFill>
                  <a:schemeClr val="tx1"/>
                </a:solidFill>
                <a:effectLst/>
                <a:latin typeface="+mn-lt"/>
                <a:ea typeface="+mn-ea"/>
                <a:cs typeface="+mn-cs"/>
              </a:rPr>
              <a:t>Connects</a:t>
            </a:r>
          </a:p>
          <a:p>
            <a:r>
              <a:rPr lang="en-US" sz="1200" kern="1200" dirty="0">
                <a:solidFill>
                  <a:schemeClr val="tx1"/>
                </a:solidFill>
                <a:effectLst/>
                <a:latin typeface="+mn-lt"/>
                <a:ea typeface="+mn-ea"/>
                <a:cs typeface="+mn-cs"/>
              </a:rPr>
              <a:t>Faith Companions connects with young people. This includes initiating contact and finding regular ways to connect for conversation.  </a:t>
            </a:r>
          </a:p>
          <a:p>
            <a:r>
              <a:rPr lang="en-US" sz="1200" b="1" kern="1200" dirty="0">
                <a:solidFill>
                  <a:schemeClr val="tx1"/>
                </a:solidFill>
                <a:effectLst/>
                <a:latin typeface="+mn-lt"/>
                <a:ea typeface="+mn-ea"/>
                <a:cs typeface="+mn-cs"/>
              </a:rPr>
              <a:t>Listens</a:t>
            </a:r>
          </a:p>
          <a:p>
            <a:r>
              <a:rPr lang="en-US" sz="1200" kern="1200" dirty="0">
                <a:solidFill>
                  <a:schemeClr val="tx1"/>
                </a:solidFill>
                <a:effectLst/>
                <a:latin typeface="+mn-lt"/>
                <a:ea typeface="+mn-ea"/>
                <a:cs typeface="+mn-cs"/>
              </a:rPr>
              <a:t>Faith Companions listen to questions, concerns, hopes, wonderings, and experiences.  </a:t>
            </a:r>
          </a:p>
          <a:p>
            <a:r>
              <a:rPr lang="en-US" sz="1200" b="1" kern="1200" dirty="0">
                <a:solidFill>
                  <a:schemeClr val="tx1"/>
                </a:solidFill>
                <a:effectLst/>
                <a:latin typeface="+mn-lt"/>
                <a:ea typeface="+mn-ea"/>
                <a:cs typeface="+mn-cs"/>
              </a:rPr>
              <a:t>Empathizes</a:t>
            </a:r>
          </a:p>
          <a:p>
            <a:r>
              <a:rPr lang="en-US" sz="1200" kern="1200" dirty="0">
                <a:solidFill>
                  <a:schemeClr val="tx1"/>
                </a:solidFill>
                <a:effectLst/>
                <a:latin typeface="+mn-lt"/>
                <a:ea typeface="+mn-ea"/>
                <a:cs typeface="+mn-cs"/>
              </a:rPr>
              <a:t>Faith Companions empathize with young people.</a:t>
            </a:r>
          </a:p>
          <a:p>
            <a:r>
              <a:rPr lang="en-US" sz="1200" b="1" kern="1200" dirty="0">
                <a:solidFill>
                  <a:schemeClr val="tx1"/>
                </a:solidFill>
                <a:effectLst/>
                <a:latin typeface="+mn-lt"/>
                <a:ea typeface="+mn-ea"/>
                <a:cs typeface="+mn-cs"/>
              </a:rPr>
              <a:t>Cares</a:t>
            </a:r>
          </a:p>
          <a:p>
            <a:r>
              <a:rPr lang="en-US" sz="1200" kern="1200" dirty="0">
                <a:solidFill>
                  <a:schemeClr val="tx1"/>
                </a:solidFill>
                <a:effectLst/>
                <a:latin typeface="+mn-lt"/>
                <a:ea typeface="+mn-ea"/>
                <a:cs typeface="+mn-cs"/>
              </a:rPr>
              <a:t>Faith Companions provide care for young people, providing practical good news for their life situations.  </a:t>
            </a:r>
          </a:p>
          <a:p>
            <a:r>
              <a:rPr lang="en-US" sz="1200" b="1" kern="1200" dirty="0">
                <a:solidFill>
                  <a:schemeClr val="tx1"/>
                </a:solidFill>
                <a:effectLst/>
                <a:latin typeface="+mn-lt"/>
                <a:ea typeface="+mn-ea"/>
                <a:cs typeface="+mn-cs"/>
              </a:rPr>
              <a:t>Witnesses</a:t>
            </a:r>
          </a:p>
          <a:p>
            <a:r>
              <a:rPr lang="en-US" sz="1200" kern="1200" dirty="0">
                <a:solidFill>
                  <a:schemeClr val="tx1"/>
                </a:solidFill>
                <a:effectLst/>
                <a:latin typeface="+mn-lt"/>
                <a:ea typeface="+mn-ea"/>
                <a:cs typeface="+mn-cs"/>
              </a:rPr>
              <a:t>Faith Companions witness to their faith with young people. </a:t>
            </a:r>
          </a:p>
          <a:p>
            <a:r>
              <a:rPr lang="en-US" sz="1200" b="1" kern="1200" dirty="0">
                <a:solidFill>
                  <a:schemeClr val="tx1"/>
                </a:solidFill>
                <a:effectLst/>
                <a:latin typeface="+mn-lt"/>
                <a:ea typeface="+mn-ea"/>
                <a:cs typeface="+mn-cs"/>
              </a:rPr>
              <a:t>Calls</a:t>
            </a:r>
          </a:p>
          <a:p>
            <a:r>
              <a:rPr lang="en-US" sz="1200" kern="1200" dirty="0">
                <a:solidFill>
                  <a:schemeClr val="tx1"/>
                </a:solidFill>
                <a:effectLst/>
                <a:latin typeface="+mn-lt"/>
                <a:ea typeface="+mn-ea"/>
                <a:cs typeface="+mn-cs"/>
              </a:rPr>
              <a:t>Faith Companions challenge young people to grow and share their gifts; they help young people to hear God’s call. </a:t>
            </a:r>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44</a:t>
            </a:fld>
            <a:endParaRPr lang="en-US"/>
          </a:p>
        </p:txBody>
      </p:sp>
    </p:spTree>
    <p:extLst>
      <p:ext uri="{BB962C8B-B14F-4D97-AF65-F5344CB8AC3E}">
        <p14:creationId xmlns:p14="http://schemas.microsoft.com/office/powerpoint/2010/main" val="3178297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Accompanying Youth - Closing Prayer</a:t>
            </a:r>
          </a:p>
          <a:p>
            <a:r>
              <a:rPr lang="en-US" sz="1200" b="1" kern="1200" dirty="0">
                <a:solidFill>
                  <a:schemeClr val="tx1"/>
                </a:solidFill>
                <a:effectLst/>
                <a:latin typeface="+mn-lt"/>
                <a:ea typeface="+mn-ea"/>
                <a:cs typeface="+mn-cs"/>
              </a:rPr>
              <a:t>Reflection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Take a moment to think about a young person with whom you are a faith companion, (Or with whom you could be a faith companion.)</a:t>
            </a:r>
          </a:p>
          <a:p>
            <a:pPr lvl="0"/>
            <a:r>
              <a:rPr lang="en-US" sz="1200" kern="1200" dirty="0">
                <a:solidFill>
                  <a:schemeClr val="tx1"/>
                </a:solidFill>
                <a:effectLst/>
                <a:latin typeface="+mn-lt"/>
                <a:ea typeface="+mn-ea"/>
                <a:cs typeface="+mn-cs"/>
              </a:rPr>
              <a:t>What does she or he need at this moment? </a:t>
            </a:r>
          </a:p>
          <a:p>
            <a:pPr lvl="0"/>
            <a:r>
              <a:rPr lang="en-US" sz="1200" kern="1200" dirty="0">
                <a:solidFill>
                  <a:schemeClr val="tx1"/>
                </a:solidFill>
                <a:effectLst/>
                <a:latin typeface="+mn-lt"/>
                <a:ea typeface="+mn-ea"/>
                <a:cs typeface="+mn-cs"/>
              </a:rPr>
              <a:t>What is your next step as a faith companion? </a:t>
            </a:r>
          </a:p>
          <a:p>
            <a:pPr lvl="0"/>
            <a:r>
              <a:rPr lang="en-US" sz="1200" kern="1200" dirty="0">
                <a:solidFill>
                  <a:schemeClr val="tx1"/>
                </a:solidFill>
                <a:effectLst/>
                <a:latin typeface="+mn-lt"/>
                <a:ea typeface="+mn-ea"/>
                <a:cs typeface="+mn-cs"/>
              </a:rPr>
              <a:t>What is something you would pray for this young person?</a:t>
            </a:r>
          </a:p>
          <a:p>
            <a:r>
              <a:rPr lang="en-US" sz="1200" b="1" kern="1200" dirty="0">
                <a:solidFill>
                  <a:schemeClr val="tx1"/>
                </a:solidFill>
                <a:effectLst/>
                <a:latin typeface="+mn-lt"/>
                <a:ea typeface="+mn-ea"/>
                <a:cs typeface="+mn-cs"/>
              </a:rPr>
              <a:t>Sharing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Without sharing personal details, take a moment to share about this young person with a partner at your table. </a:t>
            </a:r>
          </a:p>
          <a:p>
            <a:r>
              <a:rPr lang="en-US" sz="1200" b="1" kern="1200" dirty="0">
                <a:solidFill>
                  <a:schemeClr val="tx1"/>
                </a:solidFill>
                <a:effectLst/>
                <a:latin typeface="+mn-lt"/>
                <a:ea typeface="+mn-ea"/>
                <a:cs typeface="+mn-cs"/>
              </a:rPr>
              <a:t>Silent 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let’s take a moment to pray for these young people. </a:t>
            </a:r>
          </a:p>
          <a:p>
            <a:r>
              <a:rPr lang="en-US" sz="1200" kern="1200" dirty="0">
                <a:solidFill>
                  <a:schemeClr val="tx1"/>
                </a:solidFill>
                <a:effectLst/>
                <a:latin typeface="+mn-lt"/>
                <a:ea typeface="+mn-ea"/>
                <a:cs typeface="+mn-cs"/>
              </a:rPr>
              <a:t>(moment of silence)</a:t>
            </a:r>
          </a:p>
          <a:p>
            <a:r>
              <a:rPr lang="en-US" sz="1200" b="1" kern="1200" dirty="0">
                <a:solidFill>
                  <a:schemeClr val="tx1"/>
                </a:solidFill>
                <a:effectLst/>
                <a:latin typeface="+mn-lt"/>
                <a:ea typeface="+mn-ea"/>
                <a:cs typeface="+mn-cs"/>
              </a:rPr>
              <a:t>Communal 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Join me in prayer:</a:t>
            </a:r>
          </a:p>
          <a:p>
            <a:r>
              <a:rPr lang="en-US" sz="1200" kern="1200" dirty="0">
                <a:solidFill>
                  <a:schemeClr val="tx1"/>
                </a:solidFill>
                <a:effectLst/>
                <a:latin typeface="+mn-lt"/>
                <a:ea typeface="+mn-ea"/>
                <a:cs typeface="+mn-cs"/>
              </a:rPr>
              <a:t>In the name of the Father, and the Son, and the Holy Spirit.</a:t>
            </a:r>
          </a:p>
          <a:p>
            <a:r>
              <a:rPr lang="en-US" sz="1200" kern="1200" dirty="0">
                <a:solidFill>
                  <a:schemeClr val="tx1"/>
                </a:solidFill>
                <a:effectLst/>
                <a:latin typeface="+mn-lt"/>
                <a:ea typeface="+mn-ea"/>
                <a:cs typeface="+mn-cs"/>
              </a:rPr>
              <a:t>As a way for us to gather our prayers, let us say aloud the names of these youth whom we accompany. </a:t>
            </a:r>
          </a:p>
          <a:p>
            <a:r>
              <a:rPr lang="en-US" sz="1200" kern="1200" dirty="0">
                <a:solidFill>
                  <a:schemeClr val="tx1"/>
                </a:solidFill>
                <a:effectLst/>
                <a:latin typeface="+mn-lt"/>
                <a:ea typeface="+mn-ea"/>
                <a:cs typeface="+mn-cs"/>
              </a:rPr>
              <a:t>(After community shares the names, continue with the closing prayer.)</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come before you humbly as echoes of your word of love. </a:t>
            </a:r>
          </a:p>
          <a:p>
            <a:r>
              <a:rPr lang="en-US" sz="1200" kern="1200" dirty="0">
                <a:solidFill>
                  <a:schemeClr val="tx1"/>
                </a:solidFill>
                <a:effectLst/>
                <a:latin typeface="+mn-lt"/>
                <a:ea typeface="+mn-ea"/>
                <a:cs typeface="+mn-cs"/>
              </a:rPr>
              <a:t>Help us to be a companion, help us to be bread for the young people you entrust to our care. </a:t>
            </a:r>
          </a:p>
          <a:p>
            <a:r>
              <a:rPr lang="en-US" sz="1200" kern="1200" dirty="0">
                <a:solidFill>
                  <a:schemeClr val="tx1"/>
                </a:solidFill>
                <a:effectLst/>
                <a:latin typeface="+mn-lt"/>
                <a:ea typeface="+mn-ea"/>
                <a:cs typeface="+mn-cs"/>
              </a:rPr>
              <a:t>Bless us with the discipline to pray for them</a:t>
            </a:r>
          </a:p>
          <a:p>
            <a:r>
              <a:rPr lang="en-US" sz="1200" kern="1200" dirty="0">
                <a:solidFill>
                  <a:schemeClr val="tx1"/>
                </a:solidFill>
                <a:effectLst/>
                <a:latin typeface="+mn-lt"/>
                <a:ea typeface="+mn-ea"/>
                <a:cs typeface="+mn-cs"/>
              </a:rPr>
              <a:t>Bless us with the courage to connect with them.</a:t>
            </a:r>
          </a:p>
          <a:p>
            <a:r>
              <a:rPr lang="en-US" sz="1200" kern="1200" dirty="0">
                <a:solidFill>
                  <a:schemeClr val="tx1"/>
                </a:solidFill>
                <a:effectLst/>
                <a:latin typeface="+mn-lt"/>
                <a:ea typeface="+mn-ea"/>
                <a:cs typeface="+mn-cs"/>
              </a:rPr>
              <a:t>Bless us with the humility to listen to them.</a:t>
            </a:r>
          </a:p>
          <a:p>
            <a:r>
              <a:rPr lang="en-US" sz="1200" kern="1200" dirty="0">
                <a:solidFill>
                  <a:schemeClr val="tx1"/>
                </a:solidFill>
                <a:effectLst/>
                <a:latin typeface="+mn-lt"/>
                <a:ea typeface="+mn-ea"/>
                <a:cs typeface="+mn-cs"/>
              </a:rPr>
              <a:t>Bless us with the strength of heart to empathize with them.</a:t>
            </a:r>
          </a:p>
          <a:p>
            <a:r>
              <a:rPr lang="en-US" sz="1200" kern="1200" dirty="0">
                <a:solidFill>
                  <a:schemeClr val="tx1"/>
                </a:solidFill>
                <a:effectLst/>
                <a:latin typeface="+mn-lt"/>
                <a:ea typeface="+mn-ea"/>
                <a:cs typeface="+mn-cs"/>
              </a:rPr>
              <a:t>Bless us with the compassion to care for them. </a:t>
            </a:r>
          </a:p>
          <a:p>
            <a:r>
              <a:rPr lang="en-US" sz="1200" kern="1200" dirty="0">
                <a:solidFill>
                  <a:schemeClr val="tx1"/>
                </a:solidFill>
                <a:effectLst/>
                <a:latin typeface="+mn-lt"/>
                <a:ea typeface="+mn-ea"/>
                <a:cs typeface="+mn-cs"/>
              </a:rPr>
              <a:t>Bless us with the clarity of faith to witness to them. </a:t>
            </a:r>
          </a:p>
          <a:p>
            <a:r>
              <a:rPr lang="en-US" sz="1200" kern="1200" dirty="0">
                <a:solidFill>
                  <a:schemeClr val="tx1"/>
                </a:solidFill>
                <a:effectLst/>
                <a:latin typeface="+mn-lt"/>
                <a:ea typeface="+mn-ea"/>
                <a:cs typeface="+mn-cs"/>
              </a:rPr>
              <a:t>Bless us with the love to join our voice to your call to them. </a:t>
            </a:r>
          </a:p>
          <a:p>
            <a:r>
              <a:rPr lang="en-US" sz="1200" kern="1200" dirty="0">
                <a:solidFill>
                  <a:schemeClr val="tx1"/>
                </a:solidFill>
                <a:effectLst/>
                <a:latin typeface="+mn-lt"/>
                <a:ea typeface="+mn-ea"/>
                <a:cs typeface="+mn-cs"/>
              </a:rPr>
              <a:t>Open the ears of our heart to hear you and to follow you as we walk with young people to your waiting arms. </a:t>
            </a:r>
          </a:p>
          <a:p>
            <a:r>
              <a:rPr lang="en-US" sz="1200" kern="1200" dirty="0">
                <a:solidFill>
                  <a:schemeClr val="tx1"/>
                </a:solidFill>
                <a:effectLst/>
                <a:latin typeface="+mn-lt"/>
                <a:ea typeface="+mn-ea"/>
                <a:cs typeface="+mn-cs"/>
              </a:rPr>
              <a:t>We ask this in the name of the one who walks with us in our questions, who warms our hearts and who sends us in mission.  In Jesus name, we pray.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Amen</a:t>
            </a:r>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45</a:t>
            </a:fld>
            <a:endParaRPr lang="en-US"/>
          </a:p>
        </p:txBody>
      </p:sp>
    </p:spTree>
    <p:extLst>
      <p:ext uri="{BB962C8B-B14F-4D97-AF65-F5344CB8AC3E}">
        <p14:creationId xmlns:p14="http://schemas.microsoft.com/office/powerpoint/2010/main" val="1497744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truth is:  Youth Need Guides in this Journey!</a:t>
            </a:r>
          </a:p>
          <a:p>
            <a:endParaRPr lang="en-US" dirty="0"/>
          </a:p>
          <a:p>
            <a:pPr marL="0" indent="0">
              <a:lnSpc>
                <a:spcPct val="90000"/>
              </a:lnSpc>
              <a:buNone/>
            </a:pPr>
            <a:r>
              <a:rPr lang="en-US" dirty="0"/>
              <a:t>When youth are isolated, and without caring adults in their life, they are more vulnerable.  </a:t>
            </a:r>
          </a:p>
          <a:p>
            <a:pPr marL="0" indent="0">
              <a:lnSpc>
                <a:spcPct val="90000"/>
              </a:lnSpc>
              <a:buNone/>
            </a:pPr>
            <a:endParaRPr lang="en-US" dirty="0"/>
          </a:p>
          <a:p>
            <a:pPr marL="0" indent="0">
              <a:lnSpc>
                <a:spcPct val="90000"/>
              </a:lnSpc>
              <a:buNone/>
            </a:pPr>
            <a:r>
              <a:rPr lang="en-US" dirty="0"/>
              <a:t>Humans were created to guide each other.  It’s the nature of family and community.</a:t>
            </a:r>
          </a:p>
          <a:p>
            <a:pPr marL="0" indent="0">
              <a:lnSpc>
                <a:spcPct val="90000"/>
              </a:lnSpc>
              <a:buNone/>
            </a:pPr>
            <a:endParaRPr lang="en-US" dirty="0"/>
          </a:p>
          <a:p>
            <a:pPr marL="0" indent="0">
              <a:lnSpc>
                <a:spcPct val="90000"/>
              </a:lnSpc>
              <a:buNone/>
            </a:pPr>
            <a:r>
              <a:rPr lang="en-US" b="1" dirty="0"/>
              <a:t>We can care about young people, allow them to grow, and keep them safe.   </a:t>
            </a:r>
          </a:p>
          <a:p>
            <a:endParaRPr lang="en-US" dirty="0"/>
          </a:p>
        </p:txBody>
      </p:sp>
      <p:sp>
        <p:nvSpPr>
          <p:cNvPr id="4" name="Slide Number Placeholder 3"/>
          <p:cNvSpPr>
            <a:spLocks noGrp="1"/>
          </p:cNvSpPr>
          <p:nvPr>
            <p:ph type="sldNum" sz="quarter" idx="5"/>
          </p:nvPr>
        </p:nvSpPr>
        <p:spPr/>
        <p:txBody>
          <a:bodyPr/>
          <a:lstStyle/>
          <a:p>
            <a:fld id="{D71A91E6-2898-4D27-8967-2F0162F1D19D}" type="slidenum">
              <a:rPr lang="en-US" smtClean="0"/>
              <a:t>5</a:t>
            </a:fld>
            <a:endParaRPr lang="en-US"/>
          </a:p>
        </p:txBody>
      </p:sp>
    </p:spTree>
    <p:extLst>
      <p:ext uri="{BB962C8B-B14F-4D97-AF65-F5344CB8AC3E}">
        <p14:creationId xmlns:p14="http://schemas.microsoft.com/office/powerpoint/2010/main" val="3734690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Springtide Research is a ministry of the Christian Brothers that focuses on listening to youth and helping those who care about young people understand and address the loneliness and isolation that many youth feel.  In their recent research, they reported that </a:t>
            </a:r>
            <a:r>
              <a:rPr lang="en-US" sz="2800" dirty="0"/>
              <a:t>nearly 40% of young people don’t have anyone to talk to. This number is true whether or not a young person is a</a:t>
            </a:r>
            <a:r>
              <a:rPr lang="en-US" sz="2600" dirty="0"/>
              <a:t>ttending religious groups or gatherings unless youth have a relationship with an adult who cares.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 of young people who attend a religious service at least once a week feel completely alone.</a:t>
            </a:r>
          </a:p>
          <a:p>
            <a:endParaRPr lang="en-US" dirty="0"/>
          </a:p>
        </p:txBody>
      </p:sp>
      <p:sp>
        <p:nvSpPr>
          <p:cNvPr id="4" name="Slide Number Placeholder 3"/>
          <p:cNvSpPr>
            <a:spLocks noGrp="1"/>
          </p:cNvSpPr>
          <p:nvPr>
            <p:ph type="sldNum" sz="quarter" idx="5"/>
          </p:nvPr>
        </p:nvSpPr>
        <p:spPr/>
        <p:txBody>
          <a:bodyPr/>
          <a:lstStyle/>
          <a:p>
            <a:fld id="{D71A91E6-2898-4D27-8967-2F0162F1D19D}" type="slidenum">
              <a:rPr lang="en-US" smtClean="0"/>
              <a:t>6</a:t>
            </a:fld>
            <a:endParaRPr lang="en-US"/>
          </a:p>
        </p:txBody>
      </p:sp>
    </p:spTree>
    <p:extLst>
      <p:ext uri="{BB962C8B-B14F-4D97-AF65-F5344CB8AC3E}">
        <p14:creationId xmlns:p14="http://schemas.microsoft.com/office/powerpoint/2010/main" val="2399281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Youth’s needs are not as obvious or simple now as when they were a baby, toddler, or in grade school.  </a:t>
            </a:r>
          </a:p>
          <a:p>
            <a:endParaRPr lang="en-US" dirty="0"/>
          </a:p>
          <a:p>
            <a:r>
              <a:rPr lang="en-US" b="1" dirty="0"/>
              <a:t>Youth need us now more than ever! </a:t>
            </a:r>
          </a:p>
        </p:txBody>
      </p:sp>
      <p:sp>
        <p:nvSpPr>
          <p:cNvPr id="4" name="Slide Number Placeholder 3"/>
          <p:cNvSpPr>
            <a:spLocks noGrp="1"/>
          </p:cNvSpPr>
          <p:nvPr>
            <p:ph type="sldNum" sz="quarter" idx="5"/>
          </p:nvPr>
        </p:nvSpPr>
        <p:spPr/>
        <p:txBody>
          <a:bodyPr/>
          <a:lstStyle/>
          <a:p>
            <a:fld id="{D71A91E6-2898-4D27-8967-2F0162F1D19D}" type="slidenum">
              <a:rPr lang="en-US" smtClean="0"/>
              <a:t>7</a:t>
            </a:fld>
            <a:endParaRPr lang="en-US"/>
          </a:p>
        </p:txBody>
      </p:sp>
    </p:spTree>
    <p:extLst>
      <p:ext uri="{BB962C8B-B14F-4D97-AF65-F5344CB8AC3E}">
        <p14:creationId xmlns:p14="http://schemas.microsoft.com/office/powerpoint/2010/main" val="3744774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Present this image about being a Companion by John Flaherty.  Read the quotation and then invite participants to think about someone who is their companion, who is bread for them.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a moment of silence to prepare for prayer.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Presider:</a:t>
            </a:r>
          </a:p>
          <a:p>
            <a:r>
              <a:rPr lang="en-US" sz="1200" kern="1200" dirty="0">
                <a:solidFill>
                  <a:schemeClr val="tx1"/>
                </a:solidFill>
                <a:effectLst/>
                <a:latin typeface="+mn-lt"/>
                <a:ea typeface="+mn-ea"/>
                <a:cs typeface="+mn-cs"/>
              </a:rPr>
              <a:t>Let us gather, as we always gather, in the Name of the Father, the Son and the Holy Spirit</a:t>
            </a:r>
          </a:p>
          <a:p>
            <a:r>
              <a:rPr lang="en-US" sz="1200" kern="1200" dirty="0">
                <a:solidFill>
                  <a:schemeClr val="tx1"/>
                </a:solidFill>
                <a:effectLst/>
                <a:latin typeface="+mn-lt"/>
                <a:ea typeface="+mn-ea"/>
                <a:cs typeface="+mn-cs"/>
              </a:rPr>
              <a:t>All: 	Amen</a:t>
            </a:r>
          </a:p>
          <a:p>
            <a:r>
              <a:rPr lang="en-US" sz="1200" kern="1200" dirty="0">
                <a:solidFill>
                  <a:schemeClr val="tx1"/>
                </a:solidFill>
                <a:effectLst/>
                <a:latin typeface="+mn-lt"/>
                <a:ea typeface="+mn-ea"/>
                <a:cs typeface="+mn-cs"/>
              </a:rPr>
              <a:t>Generous God, You Care for us, You comfort us. </a:t>
            </a:r>
          </a:p>
          <a:p>
            <a:r>
              <a:rPr lang="en-US" sz="1200" kern="1200" dirty="0">
                <a:solidFill>
                  <a:schemeClr val="tx1"/>
                </a:solidFill>
                <a:effectLst/>
                <a:latin typeface="+mn-lt"/>
                <a:ea typeface="+mn-ea"/>
                <a:cs typeface="+mn-cs"/>
              </a:rPr>
              <a:t>You are our Bread, You are Our Hope.</a:t>
            </a:r>
          </a:p>
          <a:p>
            <a:r>
              <a:rPr lang="en-US" sz="1200" kern="1200" dirty="0">
                <a:solidFill>
                  <a:schemeClr val="tx1"/>
                </a:solidFill>
                <a:effectLst/>
                <a:latin typeface="+mn-lt"/>
                <a:ea typeface="+mn-ea"/>
                <a:cs typeface="+mn-cs"/>
              </a:rPr>
              <a:t>Open our eyes to see you.</a:t>
            </a:r>
          </a:p>
          <a:p>
            <a:r>
              <a:rPr lang="en-US" sz="1200" kern="1200" dirty="0">
                <a:solidFill>
                  <a:schemeClr val="tx1"/>
                </a:solidFill>
                <a:effectLst/>
                <a:latin typeface="+mn-lt"/>
                <a:ea typeface="+mn-ea"/>
                <a:cs typeface="+mn-cs"/>
              </a:rPr>
              <a:t>Open the ear of our hearts to truly hear your word.</a:t>
            </a:r>
          </a:p>
          <a:p>
            <a:r>
              <a:rPr lang="en-US" sz="1200" kern="1200" dirty="0">
                <a:solidFill>
                  <a:schemeClr val="tx1"/>
                </a:solidFill>
                <a:effectLst/>
                <a:latin typeface="+mn-lt"/>
                <a:ea typeface="+mn-ea"/>
                <a:cs typeface="+mn-cs"/>
              </a:rPr>
              <a:t>Help us to follow you without hesitation.</a:t>
            </a:r>
          </a:p>
          <a:p>
            <a:r>
              <a:rPr lang="en-US" sz="1200" kern="1200" dirty="0">
                <a:solidFill>
                  <a:schemeClr val="tx1"/>
                </a:solidFill>
                <a:effectLst/>
                <a:latin typeface="+mn-lt"/>
                <a:ea typeface="+mn-ea"/>
                <a:cs typeface="+mn-cs"/>
              </a:rPr>
              <a:t>We ask this as we will continue to listen and pray in Jesus name.</a:t>
            </a:r>
          </a:p>
          <a:p>
            <a:r>
              <a:rPr lang="en-US" sz="1200" kern="1200" dirty="0">
                <a:solidFill>
                  <a:schemeClr val="tx1"/>
                </a:solidFill>
                <a:effectLst/>
                <a:latin typeface="+mn-lt"/>
                <a:ea typeface="+mn-ea"/>
                <a:cs typeface="+mn-cs"/>
              </a:rPr>
              <a:t>All: 	Amen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572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Luke 24:29-31</a:t>
            </a: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A reading from the Gospel of Luke </a:t>
            </a:r>
          </a:p>
          <a:p>
            <a:endParaRPr lang="en-US" sz="1200" u="non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they urged him, “Stay with us, for it is nearly evening and the day is almost over.” So he went in to stay with them. And it happened that, while he was with them at table, </a:t>
            </a:r>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9</a:t>
            </a:fld>
            <a:endParaRPr lang="en-US"/>
          </a:p>
        </p:txBody>
      </p:sp>
    </p:spTree>
    <p:extLst>
      <p:ext uri="{BB962C8B-B14F-4D97-AF65-F5344CB8AC3E}">
        <p14:creationId xmlns:p14="http://schemas.microsoft.com/office/powerpoint/2010/main" val="650117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3017C3-BC27-4FF3-AD79-201E36090731}"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4227846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3017C3-BC27-4FF3-AD79-201E36090731}"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1659095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C3017C3-BC27-4FF3-AD79-201E36090731}"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1512472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C3017C3-BC27-4FF3-AD79-201E36090731}"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19388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3017C3-BC27-4FF3-AD79-201E36090731}"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3762346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C3017C3-BC27-4FF3-AD79-201E36090731}" type="datetimeFigureOut">
              <a:rPr lang="en-US" smtClean="0"/>
              <a:t>3/16/2021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1737174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C3017C3-BC27-4FF3-AD79-201E36090731}" type="datetimeFigureOut">
              <a:rPr lang="en-US" smtClean="0"/>
              <a:t>3/16/2021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3705588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017C3-BC27-4FF3-AD79-201E36090731}"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3313809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017C3-BC27-4FF3-AD79-201E36090731}"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895989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2" name="Date Placeholder 1"/>
          <p:cNvSpPr>
            <a:spLocks noGrp="1"/>
          </p:cNvSpPr>
          <p:nvPr>
            <p:ph type="dt" sz="half" idx="10"/>
          </p:nvPr>
        </p:nvSpPr>
        <p:spPr/>
        <p:txBody>
          <a:bodyPr/>
          <a:lstStyle/>
          <a:p>
            <a:fld id="{CA4E7D1B-D673-4CF6-8672-009D42ABD2A0}" type="datetimeFigureOut">
              <a:rPr lang="en-US" smtClean="0"/>
              <a:t>3/16/2021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
        <p:nvSpPr>
          <p:cNvPr id="8" name="Content Placeholder 7">
            <a:extLst>
              <a:ext uri="{FF2B5EF4-FFF2-40B4-BE49-F238E27FC236}">
                <a16:creationId xmlns:a16="http://schemas.microsoft.com/office/drawing/2014/main" id="{00B77FF9-BDD8-423D-B85B-C38CFC8D9632}"/>
              </a:ext>
            </a:extLst>
          </p:cNvPr>
          <p:cNvSpPr>
            <a:spLocks noGrp="1"/>
          </p:cNvSpPr>
          <p:nvPr>
            <p:ph sz="quarter" idx="13"/>
          </p:nvPr>
        </p:nvSpPr>
        <p:spPr>
          <a:xfrm>
            <a:off x="858838" y="65341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936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3/16/2021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96325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C3017C3-BC27-4FF3-AD79-201E36090731}"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970623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3/16/2021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08549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3/16/2021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endParaRPr lang="en-US" dirty="0"/>
          </a:p>
        </p:txBody>
      </p:sp>
    </p:spTree>
    <p:extLst>
      <p:ext uri="{BB962C8B-B14F-4D97-AF65-F5344CB8AC3E}">
        <p14:creationId xmlns:p14="http://schemas.microsoft.com/office/powerpoint/2010/main" val="1730904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pic>
        <p:nvPicPr>
          <p:cNvPr id="12" name="Picture 2" descr="https://www.cmdnet.org/images/stories/cmd_logo_plain-color.png">
            <a:extLst>
              <a:ext uri="{FF2B5EF4-FFF2-40B4-BE49-F238E27FC236}">
                <a16:creationId xmlns:a16="http://schemas.microsoft.com/office/drawing/2014/main" id="{11D6E8E7-C313-4520-B6A8-7578F8EE993F}"/>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356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3/16/2021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endParaRPr lang="en-US" dirty="0"/>
          </a:p>
        </p:txBody>
      </p:sp>
      <p:pic>
        <p:nvPicPr>
          <p:cNvPr id="14" name="Picture 2" descr="https://www.cmdnet.org/images/stories/cmd_logo_plain-color.png">
            <a:extLst>
              <a:ext uri="{FF2B5EF4-FFF2-40B4-BE49-F238E27FC236}">
                <a16:creationId xmlns:a16="http://schemas.microsoft.com/office/drawing/2014/main" id="{80C4170C-8D1B-4E44-91A8-CC33E0EEA1F5}"/>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09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3/16/2021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pic>
        <p:nvPicPr>
          <p:cNvPr id="10" name="Picture 2" descr="https://www.cmdnet.org/images/stories/cmd_logo_plain-color.png">
            <a:extLst>
              <a:ext uri="{FF2B5EF4-FFF2-40B4-BE49-F238E27FC236}">
                <a16:creationId xmlns:a16="http://schemas.microsoft.com/office/drawing/2014/main" id="{1A7E5EE4-B260-44C9-A44B-79092F701429}"/>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798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2" name="Date Placeholder 1"/>
          <p:cNvSpPr>
            <a:spLocks noGrp="1"/>
          </p:cNvSpPr>
          <p:nvPr>
            <p:ph type="dt" sz="half" idx="10"/>
          </p:nvPr>
        </p:nvSpPr>
        <p:spPr/>
        <p:txBody>
          <a:bodyPr/>
          <a:lstStyle/>
          <a:p>
            <a:fld id="{CA4E7D1B-D673-4CF6-8672-009D42ABD2A0}" type="datetimeFigureOut">
              <a:rPr lang="en-US" smtClean="0"/>
              <a:t>3/16/2021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pic>
        <p:nvPicPr>
          <p:cNvPr id="7" name="Picture 2" descr="https://www.cmdnet.org/images/stories/cmd_logo_plain-color.png">
            <a:extLst>
              <a:ext uri="{FF2B5EF4-FFF2-40B4-BE49-F238E27FC236}">
                <a16:creationId xmlns:a16="http://schemas.microsoft.com/office/drawing/2014/main" id="{5B054D47-2365-42E7-A093-03D34BA9EE3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072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514788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33819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3243921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8347669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3017C3-BC27-4FF3-AD79-201E36090731}"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1638726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095535419"/>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4248365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3/16/2021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2069046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3/16/2021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61865091"/>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3/16/2021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11" name="Picture 2" descr="https://www.cmdnet.org/images/stories/cmd_logo_plain-color.png">
            <a:extLst>
              <a:ext uri="{FF2B5EF4-FFF2-40B4-BE49-F238E27FC236}">
                <a16:creationId xmlns:a16="http://schemas.microsoft.com/office/drawing/2014/main" id="{6A5EE95D-5E06-439F-8191-2F58A9AE3E90}"/>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41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6764DA5-CD3D-4590-A511-FCD3BC7A793E}" type="datetimeFigureOut">
              <a:rPr lang="en-US" smtClean="0"/>
              <a:t>3/16/2021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FAB73BC-B049-4115-A692-8D63A059BFB8}" type="slidenum">
              <a:rPr lang="en-US" smtClean="0"/>
              <a:t>‹#›</a:t>
            </a:fld>
            <a:endParaRPr lang="en-US" dirty="0"/>
          </a:p>
        </p:txBody>
      </p:sp>
      <p:pic>
        <p:nvPicPr>
          <p:cNvPr id="9" name="Picture 2" descr="https://www.cmdnet.org/images/stories/cmd_logo_plain-color.png">
            <a:extLst>
              <a:ext uri="{FF2B5EF4-FFF2-40B4-BE49-F238E27FC236}">
                <a16:creationId xmlns:a16="http://schemas.microsoft.com/office/drawing/2014/main" id="{F35DFF6F-3C8C-4D97-93C9-CD8BA80DAA0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944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3/16/2021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61359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3/16/2021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81318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3/16/2021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endParaRPr lang="en-US" dirty="0"/>
          </a:p>
        </p:txBody>
      </p:sp>
    </p:spTree>
    <p:extLst>
      <p:ext uri="{BB962C8B-B14F-4D97-AF65-F5344CB8AC3E}">
        <p14:creationId xmlns:p14="http://schemas.microsoft.com/office/powerpoint/2010/main" val="1661457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pic>
        <p:nvPicPr>
          <p:cNvPr id="12" name="Picture 2" descr="https://www.cmdnet.org/images/stories/cmd_logo_plain-color.png">
            <a:extLst>
              <a:ext uri="{FF2B5EF4-FFF2-40B4-BE49-F238E27FC236}">
                <a16:creationId xmlns:a16="http://schemas.microsoft.com/office/drawing/2014/main" id="{05F0C480-24A5-4DBD-BA2C-BB18FD5DA598}"/>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014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3017C3-BC27-4FF3-AD79-201E36090731}"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22325916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3/16/2021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2383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3/16/2021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29918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664C608-40B1-4030-A28D-5B74BC98ADCE}" type="datetimeFigureOut">
              <a:rPr lang="en-US" smtClean="0"/>
              <a:t>3/16/2021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23974385"/>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6709014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44654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01178717"/>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6366777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643352864"/>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45569909"/>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3/16/2021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0628814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3017C3-BC27-4FF3-AD79-201E36090731}" type="datetimeFigureOut">
              <a:rPr lang="en-US" smtClean="0"/>
              <a:t>3/16/2021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2588958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3/16/2021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18106498"/>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3/16/2021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11" name="Picture 2" descr="https://www.cmdnet.org/images/stories/cmd_logo_plain-color.png">
            <a:extLst>
              <a:ext uri="{FF2B5EF4-FFF2-40B4-BE49-F238E27FC236}">
                <a16:creationId xmlns:a16="http://schemas.microsoft.com/office/drawing/2014/main" id="{CE29A82D-040D-4291-847D-291CC5C20F99}"/>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2168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6764DA5-CD3D-4590-A511-FCD3BC7A793E}" type="datetimeFigureOut">
              <a:rPr lang="en-US" smtClean="0"/>
              <a:t>3/16/2021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FAB73BC-B049-4115-A692-8D63A059BFB8}" type="slidenum">
              <a:rPr lang="en-US" smtClean="0"/>
              <a:t>‹#›</a:t>
            </a:fld>
            <a:endParaRPr lang="en-US" dirty="0"/>
          </a:p>
        </p:txBody>
      </p:sp>
      <p:pic>
        <p:nvPicPr>
          <p:cNvPr id="9" name="Picture 2" descr="https://www.cmdnet.org/images/stories/cmd_logo_plain-color.png">
            <a:extLst>
              <a:ext uri="{FF2B5EF4-FFF2-40B4-BE49-F238E27FC236}">
                <a16:creationId xmlns:a16="http://schemas.microsoft.com/office/drawing/2014/main" id="{42001E52-E614-4569-A918-B32A9E4B8AE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2206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2" name="Date Placeholder 1"/>
          <p:cNvSpPr>
            <a:spLocks noGrp="1"/>
          </p:cNvSpPr>
          <p:nvPr>
            <p:ph type="dt" sz="half" idx="10"/>
          </p:nvPr>
        </p:nvSpPr>
        <p:spPr/>
        <p:txBody>
          <a:bodyPr/>
          <a:lstStyle/>
          <a:p>
            <a:fld id="{CA4E7D1B-D673-4CF6-8672-009D42ABD2A0}" type="datetimeFigureOut">
              <a:rPr lang="en-US" smtClean="0"/>
              <a:t>3/16/2021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
        <p:nvSpPr>
          <p:cNvPr id="8" name="Content Placeholder 7">
            <a:extLst>
              <a:ext uri="{FF2B5EF4-FFF2-40B4-BE49-F238E27FC236}">
                <a16:creationId xmlns:a16="http://schemas.microsoft.com/office/drawing/2014/main" id="{00B77FF9-BDD8-423D-B85B-C38CFC8D9632}"/>
              </a:ext>
            </a:extLst>
          </p:cNvPr>
          <p:cNvSpPr>
            <a:spLocks noGrp="1"/>
          </p:cNvSpPr>
          <p:nvPr>
            <p:ph sz="quarter" idx="13"/>
          </p:nvPr>
        </p:nvSpPr>
        <p:spPr>
          <a:xfrm>
            <a:off x="858838" y="65341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7995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C3017C3-BC27-4FF3-AD79-201E36090731}" type="datetimeFigureOut">
              <a:rPr lang="en-US" smtClean="0"/>
              <a:t>3/16/2021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2513834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C3017C3-BC27-4FF3-AD79-201E36090731}" type="datetimeFigureOut">
              <a:rPr lang="en-US" smtClean="0"/>
              <a:t>3/16/2021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478677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C3017C3-BC27-4FF3-AD79-201E36090731}" type="datetimeFigureOut">
              <a:rPr lang="en-US" smtClean="0"/>
              <a:t>3/16/2021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3329612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3017C3-BC27-4FF3-AD79-201E36090731}"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2627449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7.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duotone>
              <a:schemeClr val="bg2">
                <a:shade val="69000"/>
                <a:hueMod val="108000"/>
                <a:satMod val="164000"/>
                <a:lumMod val="74000"/>
              </a:schemeClr>
              <a:schemeClr val="bg2">
                <a:tint val="96000"/>
                <a:hueMod val="88000"/>
                <a:satMod val="140000"/>
                <a:lumMod val="132000"/>
              </a:schemeClr>
            </a:duotone>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cstate="screen">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cstate="screen">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C3017C3-BC27-4FF3-AD79-201E36090731}" type="datetimeFigureOut">
              <a:rPr lang="en-US" smtClean="0"/>
              <a:t>3/16/2021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1F58A65-21AA-4D00-9A10-00E4661AE2E8}" type="slidenum">
              <a:rPr lang="en-US" smtClean="0"/>
              <a:t>‹#›</a:t>
            </a:fld>
            <a:endParaRPr lang="en-US"/>
          </a:p>
        </p:txBody>
      </p:sp>
    </p:spTree>
    <p:extLst>
      <p:ext uri="{BB962C8B-B14F-4D97-AF65-F5344CB8AC3E}">
        <p14:creationId xmlns:p14="http://schemas.microsoft.com/office/powerpoint/2010/main" val="42371325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2"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D0333"/>
            </a:gs>
            <a:gs pos="37000">
              <a:srgbClr val="1D2357"/>
            </a:gs>
            <a:gs pos="72000">
              <a:srgbClr val="373DBB"/>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664C608-40B1-4030-A28D-5B74BC98ADCE}" type="datetimeFigureOut">
              <a:rPr lang="en-US" smtClean="0"/>
              <a:t>3/16/2021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54965834"/>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664C608-40B1-4030-A28D-5B74BC98ADCE}" type="datetimeFigureOut">
              <a:rPr lang="en-US" smtClean="0"/>
              <a:t>3/16/2021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67498776"/>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8.jpe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31.jpe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jpeg"/><Relationship Id="rId7" Type="http://schemas.openxmlformats.org/officeDocument/2006/relationships/diagramColors" Target="../diagrams/colors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7.pn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8A8980-5323-4E32-9817-A14D0B91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2" name="Picture 11">
            <a:extLst>
              <a:ext uri="{FF2B5EF4-FFF2-40B4-BE49-F238E27FC236}">
                <a16:creationId xmlns:a16="http://schemas.microsoft.com/office/drawing/2014/main" id="{C1A37955-21EA-4810-9AED-24CF25E260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a:ext>
            </a:extLst>
          </a:blip>
          <a:stretch>
            <a:fillRect/>
          </a:stretch>
        </p:blipFill>
        <p:spPr>
          <a:xfrm>
            <a:off x="10586" y="0"/>
            <a:ext cx="12192000" cy="6858000"/>
          </a:xfrm>
          <a:prstGeom prst="rect">
            <a:avLst/>
          </a:prstGeom>
        </p:spPr>
      </p:pic>
      <p:sp>
        <p:nvSpPr>
          <p:cNvPr id="14" name="Rectangle 13">
            <a:extLst>
              <a:ext uri="{FF2B5EF4-FFF2-40B4-BE49-F238E27FC236}">
                <a16:creationId xmlns:a16="http://schemas.microsoft.com/office/drawing/2014/main" id="{8B79A499-6023-4495-8687-96680A5E9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CE9475D0-6BF0-40F0-A7C1-5314B44D2590}"/>
              </a:ext>
            </a:extLst>
          </p:cNvPr>
          <p:cNvSpPr>
            <a:spLocks noGrp="1"/>
          </p:cNvSpPr>
          <p:nvPr>
            <p:ph type="ctrTitle"/>
          </p:nvPr>
        </p:nvSpPr>
        <p:spPr>
          <a:xfrm>
            <a:off x="690908" y="4710483"/>
            <a:ext cx="8133478" cy="940240"/>
          </a:xfrm>
        </p:spPr>
        <p:txBody>
          <a:bodyPr>
            <a:normAutofit fontScale="90000"/>
          </a:bodyPr>
          <a:lstStyle/>
          <a:p>
            <a:r>
              <a:rPr lang="en-US" sz="4800" dirty="0"/>
              <a:t>Being a Faith Companion</a:t>
            </a:r>
            <a:br>
              <a:rPr lang="en-US" sz="4800" dirty="0"/>
            </a:br>
            <a:r>
              <a:rPr lang="en-US" sz="3600" dirty="0"/>
              <a:t>Accompaniment Project Conversation #2</a:t>
            </a:r>
            <a:endParaRPr lang="en-US" sz="4800" dirty="0"/>
          </a:p>
        </p:txBody>
      </p:sp>
      <p:sp>
        <p:nvSpPr>
          <p:cNvPr id="3" name="Subtitle 2">
            <a:extLst>
              <a:ext uri="{FF2B5EF4-FFF2-40B4-BE49-F238E27FC236}">
                <a16:creationId xmlns:a16="http://schemas.microsoft.com/office/drawing/2014/main" id="{F7560CEF-10A7-44F0-8AA2-2882548104BE}"/>
              </a:ext>
            </a:extLst>
          </p:cNvPr>
          <p:cNvSpPr>
            <a:spLocks noGrp="1"/>
          </p:cNvSpPr>
          <p:nvPr>
            <p:ph type="subTitle" idx="1"/>
          </p:nvPr>
        </p:nvSpPr>
        <p:spPr>
          <a:xfrm>
            <a:off x="690908" y="5650118"/>
            <a:ext cx="8133478" cy="406566"/>
          </a:xfrm>
        </p:spPr>
        <p:txBody>
          <a:bodyPr>
            <a:normAutofit/>
          </a:bodyPr>
          <a:lstStyle/>
          <a:p>
            <a:pPr marL="0" indent="0">
              <a:buNone/>
            </a:pPr>
            <a:endParaRPr lang="en-US" sz="1800" dirty="0"/>
          </a:p>
          <a:p>
            <a:pPr marL="0" indent="0">
              <a:buNone/>
            </a:pPr>
            <a:endParaRPr lang="en-US" sz="1800" dirty="0"/>
          </a:p>
        </p:txBody>
      </p:sp>
      <p:sp>
        <p:nvSpPr>
          <p:cNvPr id="16" name="Rectangle 15">
            <a:extLst>
              <a:ext uri="{FF2B5EF4-FFF2-40B4-BE49-F238E27FC236}">
                <a16:creationId xmlns:a16="http://schemas.microsoft.com/office/drawing/2014/main" id="{BAA1CC66-52B7-4B1A-83B9-4473DABF8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427A1B02-0BC3-4123-A27E-111F26354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Rectangle 19">
            <a:extLst>
              <a:ext uri="{FF2B5EF4-FFF2-40B4-BE49-F238E27FC236}">
                <a16:creationId xmlns:a16="http://schemas.microsoft.com/office/drawing/2014/main" id="{846EBDA5-97CE-4375-BC99-C7365D1CC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8" name="Picture 7" descr="Graphical user interface, website&#10;&#10;Description automatically generated">
            <a:extLst>
              <a:ext uri="{FF2B5EF4-FFF2-40B4-BE49-F238E27FC236}">
                <a16:creationId xmlns:a16="http://schemas.microsoft.com/office/drawing/2014/main" id="{98041D79-E6E5-43B4-A9CB-0152C5C18A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36922" y="640311"/>
            <a:ext cx="9508994" cy="3614011"/>
          </a:xfrm>
          <a:prstGeom prst="rect">
            <a:avLst/>
          </a:prstGeom>
        </p:spPr>
      </p:pic>
    </p:spTree>
    <p:extLst>
      <p:ext uri="{BB962C8B-B14F-4D97-AF65-F5344CB8AC3E}">
        <p14:creationId xmlns:p14="http://schemas.microsoft.com/office/powerpoint/2010/main" val="764558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75000"/>
              </a:schemeClr>
            </a:gs>
            <a:gs pos="73000">
              <a:schemeClr val="accent1">
                <a:lumMod val="60000"/>
                <a:lumOff val="40000"/>
              </a:schemeClr>
            </a:gs>
            <a:gs pos="92000">
              <a:schemeClr val="tx2">
                <a:lumMod val="90000"/>
              </a:schemeClr>
            </a:gs>
          </a:gsLst>
          <a:lin ang="2520000" scaled="0"/>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3ECC93-6512-4412-AB76-3C55984A54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5242" y="204313"/>
            <a:ext cx="10461516" cy="6449374"/>
          </a:xfrm>
          <a:prstGeom prst="rect">
            <a:avLst/>
          </a:prstGeom>
        </p:spPr>
      </p:pic>
    </p:spTree>
    <p:extLst>
      <p:ext uri="{BB962C8B-B14F-4D97-AF65-F5344CB8AC3E}">
        <p14:creationId xmlns:p14="http://schemas.microsoft.com/office/powerpoint/2010/main" val="3748366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9">
            <a:extLst>
              <a:ext uri="{FF2B5EF4-FFF2-40B4-BE49-F238E27FC236}">
                <a16:creationId xmlns:a16="http://schemas.microsoft.com/office/drawing/2014/main" id="{B21E0522-1108-4001-A301-111C15E52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E6E157-B110-4BBD-9C6C-82485C5F9C46}"/>
              </a:ext>
            </a:extLst>
          </p:cNvPr>
          <p:cNvPicPr>
            <a:picLocks noChangeAspect="1"/>
          </p:cNvPicPr>
          <p:nvPr/>
        </p:nvPicPr>
        <p:blipFill rotWithShape="1">
          <a:blip r:embed="rId6" cstate="screen">
            <a:duotone>
              <a:prstClr val="black"/>
              <a:schemeClr val="tx2">
                <a:tint val="45000"/>
                <a:satMod val="400000"/>
              </a:schemeClr>
            </a:duotone>
            <a:alphaModFix amt="85000"/>
            <a:extLst>
              <a:ext uri="{28A0092B-C50C-407E-A947-70E740481C1C}">
                <a14:useLocalDpi xmlns:a14="http://schemas.microsoft.com/office/drawing/2010/main"/>
              </a:ext>
            </a:extLst>
          </a:blip>
          <a:srcRect/>
          <a:stretch/>
        </p:blipFill>
        <p:spPr>
          <a:xfrm>
            <a:off x="-3177" y="-2"/>
            <a:ext cx="12192000" cy="6858001"/>
          </a:xfrm>
          <a:prstGeom prst="rect">
            <a:avLst/>
          </a:prstGeom>
        </p:spPr>
      </p:pic>
      <p:pic>
        <p:nvPicPr>
          <p:cNvPr id="22" name="Picture 21">
            <a:extLst>
              <a:ext uri="{FF2B5EF4-FFF2-40B4-BE49-F238E27FC236}">
                <a16:creationId xmlns:a16="http://schemas.microsoft.com/office/drawing/2014/main" id="{77DC65B5-6361-4FF6-BEA2-29220960E0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a:ext>
            </a:extLst>
          </a:blip>
          <a:stretch>
            <a:fillRect/>
          </a:stretch>
        </p:blipFill>
        <p:spPr bwMode="white">
          <a:xfrm>
            <a:off x="0" y="4492576"/>
            <a:ext cx="10439399" cy="275942"/>
          </a:xfrm>
          <a:prstGeom prst="rect">
            <a:avLst/>
          </a:prstGeom>
        </p:spPr>
      </p:pic>
      <p:sp>
        <p:nvSpPr>
          <p:cNvPr id="24" name="Rectangle 23">
            <a:extLst>
              <a:ext uri="{FF2B5EF4-FFF2-40B4-BE49-F238E27FC236}">
                <a16:creationId xmlns:a16="http://schemas.microsoft.com/office/drawing/2014/main" id="{EA317E5C-5650-4E41-8C89-12F1F300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840525"/>
            <a:ext cx="10439400"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C706A11-CB71-4FA3-97B0-39DD88296C20}"/>
              </a:ext>
            </a:extLst>
          </p:cNvPr>
          <p:cNvSpPr>
            <a:spLocks noGrp="1"/>
          </p:cNvSpPr>
          <p:nvPr>
            <p:ph type="title"/>
          </p:nvPr>
        </p:nvSpPr>
        <p:spPr>
          <a:xfrm>
            <a:off x="670984" y="2975271"/>
            <a:ext cx="9622662" cy="952054"/>
          </a:xfrm>
        </p:spPr>
        <p:txBody>
          <a:bodyPr vert="horz" lIns="91440" tIns="45720" rIns="91440" bIns="45720" rtlCol="0" anchor="b">
            <a:normAutofit fontScale="90000"/>
          </a:bodyPr>
          <a:lstStyle/>
          <a:p>
            <a:pPr algn="r"/>
            <a:br>
              <a:rPr lang="en-US" sz="1200" dirty="0"/>
            </a:br>
            <a:br>
              <a:rPr lang="en-US" sz="1200" dirty="0"/>
            </a:br>
            <a:br>
              <a:rPr lang="en-US" sz="1200" dirty="0"/>
            </a:br>
            <a:r>
              <a:rPr lang="en-US" sz="4000" dirty="0"/>
              <a:t>Companion </a:t>
            </a:r>
            <a:br>
              <a:rPr lang="en-US" sz="4000" dirty="0"/>
            </a:br>
            <a:endParaRPr lang="en-US" sz="4000" dirty="0"/>
          </a:p>
        </p:txBody>
      </p:sp>
      <p:sp>
        <p:nvSpPr>
          <p:cNvPr id="3" name="Content Placeholder 2">
            <a:extLst>
              <a:ext uri="{FF2B5EF4-FFF2-40B4-BE49-F238E27FC236}">
                <a16:creationId xmlns:a16="http://schemas.microsoft.com/office/drawing/2014/main" id="{B640473B-6440-4CC7-A29C-E86C61F9D17C}"/>
              </a:ext>
            </a:extLst>
          </p:cNvPr>
          <p:cNvSpPr>
            <a:spLocks noGrp="1"/>
          </p:cNvSpPr>
          <p:nvPr>
            <p:ph idx="1"/>
          </p:nvPr>
        </p:nvSpPr>
        <p:spPr>
          <a:xfrm>
            <a:off x="823385" y="3523376"/>
            <a:ext cx="9622662" cy="582257"/>
          </a:xfrm>
        </p:spPr>
        <p:txBody>
          <a:bodyPr vert="horz" lIns="91440" tIns="45720" rIns="91440" bIns="45720" rtlCol="0" anchor="ctr">
            <a:normAutofit/>
          </a:bodyPr>
          <a:lstStyle/>
          <a:p>
            <a:pPr marL="0" indent="0" algn="r">
              <a:buNone/>
            </a:pPr>
            <a:r>
              <a:rPr lang="en-US" cap="all" dirty="0"/>
              <a:t>“the one who brings to you, or who is bread for you.”</a:t>
            </a:r>
          </a:p>
        </p:txBody>
      </p:sp>
      <p:pic>
        <p:nvPicPr>
          <p:cNvPr id="26" name="Picture 25">
            <a:extLst>
              <a:ext uri="{FF2B5EF4-FFF2-40B4-BE49-F238E27FC236}">
                <a16:creationId xmlns:a16="http://schemas.microsoft.com/office/drawing/2014/main" id="{DF94C918-367B-4D19-8333-A8603C3AD8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a:ext>
            </a:extLst>
          </a:blip>
          <a:stretch>
            <a:fillRect/>
          </a:stretch>
        </p:blipFill>
        <p:spPr bwMode="white">
          <a:xfrm>
            <a:off x="10583333" y="4493570"/>
            <a:ext cx="1605490" cy="276940"/>
          </a:xfrm>
          <a:prstGeom prst="rect">
            <a:avLst/>
          </a:prstGeom>
        </p:spPr>
      </p:pic>
      <p:sp>
        <p:nvSpPr>
          <p:cNvPr id="28" name="Rectangle 27">
            <a:extLst>
              <a:ext uri="{FF2B5EF4-FFF2-40B4-BE49-F238E27FC236}">
                <a16:creationId xmlns:a16="http://schemas.microsoft.com/office/drawing/2014/main" id="{7633332F-2199-4741-AE80-5BD79AE67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0591801" y="2839803"/>
            <a:ext cx="1597024" cy="1660332"/>
          </a:xfrm>
          <a:prstGeom prst="rect">
            <a:avLst/>
          </a:prstGeom>
          <a:solidFill>
            <a:schemeClr val="accent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4669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40695F88-F71E-44E8-A8D1-3A334BB0A0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4636008" y="10"/>
            <a:ext cx="7552815" cy="6856310"/>
          </a:xfrm>
          <a:prstGeom prst="rect">
            <a:avLst/>
          </a:prstGeom>
          <a:ln>
            <a:noFill/>
          </a:ln>
          <a:effectLst/>
        </p:spPr>
      </p:pic>
      <p:sp>
        <p:nvSpPr>
          <p:cNvPr id="24" name="Rectangle 2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C706A11-CB71-4FA3-97B0-39DD88296C20}"/>
              </a:ext>
            </a:extLst>
          </p:cNvPr>
          <p:cNvSpPr>
            <a:spLocks noGrp="1"/>
          </p:cNvSpPr>
          <p:nvPr>
            <p:ph type="title"/>
          </p:nvPr>
        </p:nvSpPr>
        <p:spPr>
          <a:xfrm>
            <a:off x="680322" y="753228"/>
            <a:ext cx="3679028" cy="1080938"/>
          </a:xfrm>
        </p:spPr>
        <p:txBody>
          <a:bodyPr>
            <a:normAutofit/>
          </a:bodyPr>
          <a:lstStyle/>
          <a:p>
            <a:r>
              <a:rPr lang="en-US" sz="2200"/>
              <a:t>Reflecting on </a:t>
            </a:r>
            <a:br>
              <a:rPr lang="en-US" sz="2200"/>
            </a:br>
            <a:r>
              <a:rPr lang="en-US" sz="2200"/>
              <a:t>Companions</a:t>
            </a:r>
            <a:br>
              <a:rPr lang="en-US" sz="2200"/>
            </a:br>
            <a:endParaRPr lang="en-US" sz="2200"/>
          </a:p>
        </p:txBody>
      </p:sp>
      <p:pic>
        <p:nvPicPr>
          <p:cNvPr id="26" name="Picture 2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screen">
            <a:extLst>
              <a:ext uri="{28A0092B-C50C-407E-A947-70E740481C1C}">
                <a14:useLocalDpi xmlns:a14="http://schemas.microsoft.com/office/drawing/2010/main"/>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B640473B-6440-4CC7-A29C-E86C61F9D17C}"/>
              </a:ext>
            </a:extLst>
          </p:cNvPr>
          <p:cNvSpPr>
            <a:spLocks noGrp="1"/>
          </p:cNvSpPr>
          <p:nvPr>
            <p:ph idx="1"/>
          </p:nvPr>
        </p:nvSpPr>
        <p:spPr>
          <a:xfrm>
            <a:off x="680322" y="2336873"/>
            <a:ext cx="3581635" cy="3599316"/>
          </a:xfrm>
        </p:spPr>
        <p:txBody>
          <a:bodyPr>
            <a:normAutofit/>
          </a:bodyPr>
          <a:lstStyle/>
          <a:p>
            <a:pPr marL="0" indent="0">
              <a:buNone/>
            </a:pPr>
            <a:r>
              <a:rPr lang="en-US" sz="2000" dirty="0"/>
              <a:t>Share with your partner about someone who is your companion, someone who is bread for you. </a:t>
            </a:r>
            <a:r>
              <a:rPr lang="en-US" sz="2000" i="1" dirty="0"/>
              <a:t>How does this person lead you to Christ? </a:t>
            </a:r>
          </a:p>
          <a:p>
            <a:endParaRPr lang="en-US" sz="1600" dirty="0"/>
          </a:p>
        </p:txBody>
      </p:sp>
    </p:spTree>
    <p:extLst>
      <p:ext uri="{BB962C8B-B14F-4D97-AF65-F5344CB8AC3E}">
        <p14:creationId xmlns:p14="http://schemas.microsoft.com/office/powerpoint/2010/main" val="3116575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161705"/>
            <a:ext cx="12360145" cy="6952583"/>
          </a:xfrm>
          <a:prstGeom prst="rect">
            <a:avLst/>
          </a:prstGeom>
        </p:spPr>
      </p:pic>
      <p:sp>
        <p:nvSpPr>
          <p:cNvPr id="2" name="Title 1"/>
          <p:cNvSpPr>
            <a:spLocks noGrp="1"/>
          </p:cNvSpPr>
          <p:nvPr>
            <p:ph type="ctrTitle"/>
          </p:nvPr>
        </p:nvSpPr>
        <p:spPr>
          <a:xfrm>
            <a:off x="5640308" y="1447800"/>
            <a:ext cx="6267913" cy="3253378"/>
          </a:xfrm>
        </p:spPr>
        <p:txBody>
          <a:bodyPr>
            <a:normAutofit/>
          </a:bodyPr>
          <a:lstStyle/>
          <a:p>
            <a:pPr algn="l"/>
            <a:r>
              <a:rPr lang="en-US" sz="3600" b="1" dirty="0">
                <a:solidFill>
                  <a:srgbClr val="241502"/>
                </a:solidFill>
                <a:effectLst>
                  <a:outerShdw blurRad="38100" dist="38100" dir="2700000" algn="tl">
                    <a:srgbClr val="000000">
                      <a:alpha val="43137"/>
                    </a:srgbClr>
                  </a:outerShdw>
                </a:effectLst>
              </a:rPr>
              <a:t>Prayer Response: </a:t>
            </a:r>
            <a:br>
              <a:rPr lang="en-US" sz="4800" dirty="0">
                <a:solidFill>
                  <a:srgbClr val="241502"/>
                </a:solidFill>
                <a:effectLst>
                  <a:outerShdw blurRad="38100" dist="38100" dir="2700000" algn="tl">
                    <a:srgbClr val="000000">
                      <a:alpha val="43137"/>
                    </a:srgbClr>
                  </a:outerShdw>
                </a:effectLst>
              </a:rPr>
            </a:br>
            <a:r>
              <a:rPr lang="en-US" sz="4800" dirty="0">
                <a:solidFill>
                  <a:srgbClr val="241502"/>
                </a:solidFill>
                <a:effectLst>
                  <a:outerShdw blurRad="38100" dist="38100" dir="2700000" algn="tl">
                    <a:srgbClr val="000000">
                      <a:alpha val="43137"/>
                    </a:srgbClr>
                  </a:outerShdw>
                </a:effectLst>
              </a:rPr>
              <a:t>Nourish Us Loving God</a:t>
            </a:r>
          </a:p>
        </p:txBody>
      </p:sp>
      <p:sp>
        <p:nvSpPr>
          <p:cNvPr id="3" name="Subtitle 2"/>
          <p:cNvSpPr>
            <a:spLocks noGrp="1"/>
          </p:cNvSpPr>
          <p:nvPr>
            <p:ph type="subTitle" idx="1"/>
          </p:nvPr>
        </p:nvSpPr>
        <p:spPr>
          <a:xfrm>
            <a:off x="5640309" y="5042780"/>
            <a:ext cx="4671588" cy="1158844"/>
          </a:xfrm>
        </p:spPr>
        <p:txBody>
          <a:bodyPr>
            <a:normAutofit/>
          </a:bodyPr>
          <a:lstStyle/>
          <a:p>
            <a:pPr>
              <a:lnSpc>
                <a:spcPct val="80000"/>
              </a:lnSpc>
            </a:pPr>
            <a:r>
              <a:rPr lang="en-US" sz="1700" b="1" dirty="0">
                <a:solidFill>
                  <a:schemeClr val="accent1">
                    <a:lumMod val="75000"/>
                  </a:schemeClr>
                </a:solidFill>
              </a:rPr>
              <a:t>  </a:t>
            </a:r>
          </a:p>
        </p:txBody>
      </p:sp>
    </p:spTree>
    <p:extLst>
      <p:ext uri="{BB962C8B-B14F-4D97-AF65-F5344CB8AC3E}">
        <p14:creationId xmlns:p14="http://schemas.microsoft.com/office/powerpoint/2010/main" val="199038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37EF-729B-495D-8C74-DC908B8A09B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56B5B35-BADD-4A6C-8A0F-7F1E129A08D0}"/>
              </a:ext>
            </a:extLst>
          </p:cNvPr>
          <p:cNvPicPr>
            <a:picLocks noGrp="1" noChangeAspect="1"/>
          </p:cNvPicPr>
          <p:nvPr>
            <p:ph idx="1"/>
          </p:nvPr>
        </p:nvPicPr>
        <p:blipFill>
          <a:blip r:embed="rId3"/>
          <a:stretch>
            <a:fillRect/>
          </a:stretch>
        </p:blipFill>
        <p:spPr>
          <a:xfrm>
            <a:off x="-141515" y="-997647"/>
            <a:ext cx="12475029" cy="9775888"/>
          </a:xfrm>
          <a:prstGeom prst="rect">
            <a:avLst/>
          </a:prstGeom>
        </p:spPr>
      </p:pic>
    </p:spTree>
    <p:extLst>
      <p:ext uri="{BB962C8B-B14F-4D97-AF65-F5344CB8AC3E}">
        <p14:creationId xmlns:p14="http://schemas.microsoft.com/office/powerpoint/2010/main" val="3534279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6" name="Picture 55">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58" name="Picture 57">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60" name="Rectangle 59">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2BD06DFE-E023-4058-8E07-4FB5483370B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43" b="-5011"/>
          <a:stretch/>
        </p:blipFill>
        <p:spPr>
          <a:xfrm>
            <a:off x="4639055" y="0"/>
            <a:ext cx="7552945" cy="7109670"/>
          </a:xfrm>
          <a:prstGeom prst="rect">
            <a:avLst/>
          </a:prstGeom>
          <a:ln>
            <a:noFill/>
          </a:ln>
          <a:effectLst/>
        </p:spPr>
      </p:pic>
      <p:pic>
        <p:nvPicPr>
          <p:cNvPr id="64" name="Picture 63">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screen">
            <a:extLst>
              <a:ext uri="{28A0092B-C50C-407E-A947-70E740481C1C}">
                <a14:useLocalDpi xmlns:a14="http://schemas.microsoft.com/office/drawing/2010/main"/>
              </a:ext>
            </a:extLst>
          </a:blip>
          <a:stretch>
            <a:fillRect/>
          </a:stretch>
        </p:blipFill>
        <p:spPr>
          <a:xfrm>
            <a:off x="1" y="5006045"/>
            <a:ext cx="4965192" cy="144049"/>
          </a:xfrm>
          <a:prstGeom prst="rect">
            <a:avLst/>
          </a:prstGeom>
        </p:spPr>
      </p:pic>
      <p:sp>
        <p:nvSpPr>
          <p:cNvPr id="66" name="Rectangle 65">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92797D9-A6D2-4431-B53B-6B05041DD745}"/>
              </a:ext>
            </a:extLst>
          </p:cNvPr>
          <p:cNvSpPr>
            <a:spLocks noGrp="1"/>
          </p:cNvSpPr>
          <p:nvPr>
            <p:ph type="title"/>
          </p:nvPr>
        </p:nvSpPr>
        <p:spPr>
          <a:xfrm>
            <a:off x="680322" y="2063262"/>
            <a:ext cx="3739278" cy="2661138"/>
          </a:xfrm>
        </p:spPr>
        <p:txBody>
          <a:bodyPr vert="horz" lIns="91440" tIns="45720" rIns="91440" bIns="45720" rtlCol="0" anchor="b">
            <a:normAutofit/>
          </a:bodyPr>
          <a:lstStyle/>
          <a:p>
            <a:pPr algn="r"/>
            <a:r>
              <a:rPr lang="en-US" sz="3800"/>
              <a:t>What do you hope for youth and their faith? </a:t>
            </a:r>
            <a:br>
              <a:rPr lang="en-US" sz="3800"/>
            </a:br>
            <a:endParaRPr lang="en-US" sz="3800" spc="-300">
              <a:effectLst>
                <a:outerShdw blurRad="469900" dist="342900" dir="5400000" sy="-20000" rotWithShape="0">
                  <a:prstClr val="black">
                    <a:alpha val="66000"/>
                  </a:prstClr>
                </a:outerShdw>
              </a:effectLst>
            </a:endParaRPr>
          </a:p>
        </p:txBody>
      </p:sp>
      <p:sp>
        <p:nvSpPr>
          <p:cNvPr id="3" name="Content Placeholder 2">
            <a:extLst>
              <a:ext uri="{FF2B5EF4-FFF2-40B4-BE49-F238E27FC236}">
                <a16:creationId xmlns:a16="http://schemas.microsoft.com/office/drawing/2014/main" id="{91F09C8F-03A7-447F-A762-A6ED63F0994E}"/>
              </a:ext>
            </a:extLst>
          </p:cNvPr>
          <p:cNvSpPr>
            <a:spLocks noGrp="1"/>
          </p:cNvSpPr>
          <p:nvPr>
            <p:ph idx="1"/>
          </p:nvPr>
        </p:nvSpPr>
        <p:spPr>
          <a:xfrm>
            <a:off x="680323" y="5101298"/>
            <a:ext cx="3739277" cy="1116622"/>
          </a:xfrm>
        </p:spPr>
        <p:txBody>
          <a:bodyPr vert="horz" lIns="91440" tIns="45720" rIns="91440" bIns="45720" rtlCol="0">
            <a:normAutofit/>
          </a:bodyPr>
          <a:lstStyle/>
          <a:p>
            <a:pPr marL="0" indent="0" algn="r">
              <a:buNone/>
            </a:pPr>
            <a:r>
              <a:rPr lang="en-US" sz="2000" cap="all"/>
              <a:t>  </a:t>
            </a:r>
          </a:p>
        </p:txBody>
      </p:sp>
    </p:spTree>
    <p:extLst>
      <p:ext uri="{BB962C8B-B14F-4D97-AF65-F5344CB8AC3E}">
        <p14:creationId xmlns:p14="http://schemas.microsoft.com/office/powerpoint/2010/main" val="219915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34" name="Picture 33">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screen">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36" name="Oval 35">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8" name="Picture 37">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40" name="Picture 3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screen">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42" name="Rectangle 41">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Title 6">
            <a:extLst>
              <a:ext uri="{FF2B5EF4-FFF2-40B4-BE49-F238E27FC236}">
                <a16:creationId xmlns:a16="http://schemas.microsoft.com/office/drawing/2014/main" id="{4BA0452A-5A48-4637-981E-D32AEAF446F0}"/>
              </a:ext>
            </a:extLst>
          </p:cNvPr>
          <p:cNvSpPr>
            <a:spLocks noGrp="1"/>
          </p:cNvSpPr>
          <p:nvPr>
            <p:ph type="title"/>
          </p:nvPr>
        </p:nvSpPr>
        <p:spPr>
          <a:xfrm>
            <a:off x="650669" y="629266"/>
            <a:ext cx="3330328" cy="1641986"/>
          </a:xfrm>
        </p:spPr>
        <p:txBody>
          <a:bodyPr vert="horz" lIns="91440" tIns="45720" rIns="91440" bIns="45720" rtlCol="0" anchor="t">
            <a:normAutofit fontScale="90000"/>
          </a:bodyPr>
          <a:lstStyle/>
          <a:p>
            <a:r>
              <a:rPr lang="en-US" sz="4200" dirty="0"/>
              <a:t>Be a Faith Companion for Youth</a:t>
            </a:r>
          </a:p>
        </p:txBody>
      </p:sp>
      <p:sp>
        <p:nvSpPr>
          <p:cNvPr id="44" name="Rectangle 43">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F7560CEF-10A7-44F0-8AA2-2882548104BE}"/>
              </a:ext>
            </a:extLst>
          </p:cNvPr>
          <p:cNvSpPr>
            <a:spLocks noGrp="1"/>
          </p:cNvSpPr>
          <p:nvPr>
            <p:ph type="body" sz="half" idx="2"/>
          </p:nvPr>
        </p:nvSpPr>
        <p:spPr>
          <a:xfrm>
            <a:off x="650669" y="2438400"/>
            <a:ext cx="3330328" cy="3809999"/>
          </a:xfrm>
        </p:spPr>
        <p:txBody>
          <a:bodyPr vert="horz" lIns="91440" tIns="45720" rIns="91440" bIns="45720" rtlCol="0">
            <a:normAutofit/>
          </a:bodyPr>
          <a:lstStyle/>
          <a:p>
            <a:pPr marL="0" indent="0"/>
            <a:endParaRPr lang="en-US" dirty="0"/>
          </a:p>
          <a:p>
            <a:pPr marL="0" indent="0">
              <a:buFont typeface="Wingdings 3" charset="2"/>
              <a:buChar char=""/>
            </a:pPr>
            <a:endParaRPr lang="en-US" dirty="0"/>
          </a:p>
        </p:txBody>
      </p:sp>
      <p:pic>
        <p:nvPicPr>
          <p:cNvPr id="4" name="Picture 3">
            <a:extLst>
              <a:ext uri="{FF2B5EF4-FFF2-40B4-BE49-F238E27FC236}">
                <a16:creationId xmlns:a16="http://schemas.microsoft.com/office/drawing/2014/main" id="{D4F9D8C5-9DF2-4CF2-871E-3D4A938DC0D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39"/>
          <a:stretch/>
        </p:blipFill>
        <p:spPr>
          <a:xfrm>
            <a:off x="4634680" y="10"/>
            <a:ext cx="7560130" cy="6857990"/>
          </a:xfrm>
          <a:prstGeom prst="rect">
            <a:avLst/>
          </a:prstGeom>
        </p:spPr>
      </p:pic>
    </p:spTree>
    <p:extLst>
      <p:ext uri="{BB962C8B-B14F-4D97-AF65-F5344CB8AC3E}">
        <p14:creationId xmlns:p14="http://schemas.microsoft.com/office/powerpoint/2010/main" val="2307877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 name="Rectangle 3"/>
          <p:cNvSpPr>
            <a:spLocks noChangeArrowheads="1"/>
          </p:cNvSpPr>
          <p:nvPr/>
        </p:nvSpPr>
        <p:spPr bwMode="auto">
          <a:xfrm>
            <a:off x="56367" y="-1460691"/>
            <a:ext cx="7145280" cy="957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tab pos="457200" algn="l"/>
              </a:tabLst>
            </a:pPr>
            <a:r>
              <a:rPr kumimoji="0" lang="en-US" altLang="en-US" sz="1200" b="0" i="0" u="none" strike="noStrike" cap="none" normalizeH="0" baseline="0" dirty="0">
                <a:ln>
                  <a:noFill/>
                </a:ln>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bg1"/>
              </a:solidFill>
              <a:effectLst/>
            </a:endParaRPr>
          </a:p>
          <a:p>
            <a:pPr>
              <a:spcAft>
                <a:spcPts val="600"/>
              </a:spcAft>
            </a:pPr>
            <a:endParaRPr lang="en-US" sz="3600">
              <a:solidFill>
                <a:schemeClr val="bg1"/>
              </a:solidFill>
            </a:endParaRPr>
          </a:p>
          <a:p>
            <a:pPr>
              <a:spcAft>
                <a:spcPts val="600"/>
              </a:spcAft>
            </a:pPr>
            <a:endParaRPr lang="en-US" sz="3600">
              <a:solidFill>
                <a:schemeClr val="bg1"/>
              </a:solidFill>
            </a:endParaRPr>
          </a:p>
          <a:p>
            <a:pPr>
              <a:spcAft>
                <a:spcPts val="600"/>
              </a:spcAft>
            </a:pPr>
            <a:endParaRPr lang="en-US" sz="3600">
              <a:solidFill>
                <a:schemeClr val="bg1"/>
              </a:solidFill>
            </a:endParaRPr>
          </a:p>
          <a:p>
            <a:pPr>
              <a:spcAft>
                <a:spcPts val="600"/>
              </a:spcAft>
            </a:pPr>
            <a:endParaRPr lang="en-US" sz="3600">
              <a:solidFill>
                <a:schemeClr val="bg1"/>
              </a:solidFill>
            </a:endParaRPr>
          </a:p>
          <a:p>
            <a:pPr>
              <a:spcAft>
                <a:spcPts val="600"/>
              </a:spcAft>
            </a:pPr>
            <a:endParaRPr lang="en-US" sz="3600">
              <a:solidFill>
                <a:schemeClr val="bg1"/>
              </a:solidFill>
            </a:endParaRPr>
          </a:p>
          <a:p>
            <a:pPr>
              <a:spcAft>
                <a:spcPts val="600"/>
              </a:spcAft>
            </a:pPr>
            <a:r>
              <a:rPr lang="en-US" sz="3600" dirty="0">
                <a:solidFill>
                  <a:schemeClr val="bg1"/>
                </a:solidFill>
              </a:rPr>
              <a:t>In such places…the </a:t>
            </a:r>
            <a:r>
              <a:rPr lang="en-US" sz="3600" b="1" dirty="0">
                <a:solidFill>
                  <a:schemeClr val="bg1"/>
                </a:solidFill>
              </a:rPr>
              <a:t>person-to-person contact indispensable for passing on the message can happen</a:t>
            </a:r>
            <a:r>
              <a:rPr lang="en-US" sz="3600" dirty="0">
                <a:solidFill>
                  <a:schemeClr val="bg1"/>
                </a:solidFill>
              </a:rPr>
              <a:t>, something whose place cannot be taken by any pastoral resource or strategy.</a:t>
            </a:r>
            <a:endParaRPr lang="en-US" sz="3600">
              <a:solidFill>
                <a:schemeClr val="bg1"/>
              </a:solidFill>
            </a:endParaRPr>
          </a:p>
          <a:p>
            <a:pPr>
              <a:spcAft>
                <a:spcPts val="600"/>
              </a:spcAft>
            </a:pPr>
            <a:endParaRPr lang="en-US" sz="2800">
              <a:solidFill>
                <a:schemeClr val="bg1"/>
              </a:solidFill>
            </a:endParaRPr>
          </a:p>
          <a:p>
            <a:pPr>
              <a:spcAft>
                <a:spcPts val="600"/>
              </a:spcAft>
            </a:pPr>
            <a:r>
              <a:rPr lang="en-US" sz="2800" i="1" dirty="0">
                <a:solidFill>
                  <a:schemeClr val="bg1"/>
                </a:solidFill>
              </a:rPr>
              <a:t># 218- Christ is Alive – Christus </a:t>
            </a:r>
            <a:r>
              <a:rPr lang="en-US" sz="2800" i="1" dirty="0" err="1">
                <a:solidFill>
                  <a:schemeClr val="bg1"/>
                </a:solidFill>
              </a:rPr>
              <a:t>Vivit</a:t>
            </a:r>
            <a:endParaRPr lang="en-US" sz="2800" i="1">
              <a:solidFill>
                <a:schemeClr val="bg1"/>
              </a:solidFill>
            </a:endParaRPr>
          </a:p>
          <a:p>
            <a:pPr>
              <a:spcAft>
                <a:spcPts val="600"/>
              </a:spcAft>
            </a:pPr>
            <a:r>
              <a:rPr lang="en-US" sz="2800" dirty="0">
                <a:solidFill>
                  <a:schemeClr val="bg1"/>
                </a:solidFill>
              </a:rPr>
              <a:t>April 2, 2019</a:t>
            </a:r>
            <a:endParaRPr lang="en-US" sz="2800">
              <a:solidFill>
                <a:schemeClr val="bg1"/>
              </a:solidFill>
            </a:endParaRPr>
          </a:p>
          <a:p>
            <a:pPr marL="0" marR="0" lvl="0" indent="0" algn="l" defTabSz="914400" rtl="0" eaLnBrk="0" fontAlgn="base" latinLnBrk="0" hangingPunct="0">
              <a:lnSpc>
                <a:spcPct val="100000"/>
              </a:lnSpc>
              <a:spcBef>
                <a:spcPct val="0"/>
              </a:spcBef>
              <a:spcAft>
                <a:spcPts val="600"/>
              </a:spcAft>
              <a:buClrTx/>
              <a:buSzTx/>
              <a:buFontTx/>
              <a:buNone/>
              <a:tabLst>
                <a:tab pos="457200" algn="l"/>
              </a:tabLst>
            </a:pPr>
            <a:r>
              <a:rPr kumimoji="0" lang="en-US" altLang="en-US" sz="1200" b="0" i="0" u="none" strike="noStrike" cap="none" normalizeH="0" baseline="0" dirty="0" err="1">
                <a:ln>
                  <a:noFill/>
                </a:ln>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qqe</a:t>
            </a:r>
            <a:endParaRPr kumimoji="0" lang="en-US" altLang="en-US" sz="1200" b="0" i="0" u="none" strike="noStrike" cap="none" normalizeH="0" baseline="0">
              <a:ln>
                <a:noFill/>
              </a:ln>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600"/>
              </a:spcAft>
              <a:buClrTx/>
              <a:buSzTx/>
              <a:buFontTx/>
              <a:buNone/>
              <a:tabLst>
                <a:tab pos="457200" algn="l"/>
              </a:tabLst>
            </a:pPr>
            <a:endParaRPr lang="en-US" altLang="en-US" sz="120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600"/>
              </a:spcAft>
              <a:buClrTx/>
              <a:buSzTx/>
              <a:buFontTx/>
              <a:buNone/>
              <a:tabLst>
                <a:tab pos="457200" algn="l"/>
              </a:tabLst>
            </a:pPr>
            <a:endParaRPr kumimoji="0" lang="en-US" altLang="en-US" sz="4000" b="0" i="0" u="none" strike="noStrike" cap="none" normalizeH="0" baseline="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3" name="Content Placeholder 2"/>
          <p:cNvSpPr>
            <a:spLocks noGrp="1"/>
          </p:cNvSpPr>
          <p:nvPr>
            <p:ph idx="4294967295"/>
          </p:nvPr>
        </p:nvSpPr>
        <p:spPr>
          <a:xfrm>
            <a:off x="1958975" y="1825625"/>
            <a:ext cx="10233025" cy="4351338"/>
          </a:xfrm>
        </p:spPr>
        <p:txBody>
          <a:bodyPr/>
          <a:lstStyle/>
          <a:p>
            <a:endParaRPr lang="en-US" dirty="0"/>
          </a:p>
          <a:p>
            <a:endParaRPr lang="en-US" dirty="0"/>
          </a:p>
          <a:p>
            <a:endParaRPr lang="en-US" dirty="0"/>
          </a:p>
          <a:p>
            <a:endParaRPr lang="en-US" dirty="0"/>
          </a:p>
        </p:txBody>
      </p:sp>
      <p:sp>
        <p:nvSpPr>
          <p:cNvPr id="7" name="AutoShape 4" descr="data:image/png;base64,iVBORw0KGgoAAAANSUhEUgAAABwAAAAcCAQAAADYBBcfAAABN0lEQVR4AZ3UT4vNYRwF8M+dieS3uNtb7r1lKZPNTNlMWY13gDeBrih7L2A2yka2ItlZYWGrjBJF+VdYjEJTFsI1x9qTX/Ptfp716dmc71m2tzfGPvmibAaI+OOmiZLTdgERETtO2dMJPwVwzHVzEbsu64cVOyIAWPNCRJzVa+yjNEGGHoj4bd1/DT2XNgg6WyJeO6Blv0fSE2Tqu4iZxsBtaYPuOQTgkogPlgGATWmDiG1HAZ1vIjZI/wNEvNMBronYXFJz2HnAQ3C8+mM8BUxEbA9EvwEI+OEg2OcX5ksWVA++AozA13rwDmANvK0G37sK2ACPawX4bKUpwMlK5e4aAbjYVG6xktfP6klzVqVD7twXMbdenw5WPRMR5+pjtepG/1jV5vGMkgv/DPItU3XgpSuOaPwFsUTQA47vSZQAAAAASUVORK5CYII="/>
          <p:cNvSpPr>
            <a:spLocks noChangeAspect="1" noChangeArrowheads="1"/>
          </p:cNvSpPr>
          <p:nvPr/>
        </p:nvSpPr>
        <p:spPr bwMode="auto">
          <a:xfrm>
            <a:off x="195897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64454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screen">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screen">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4963538-9B3D-477B-97FA-95D9CB925715}"/>
              </a:ext>
            </a:extLst>
          </p:cNvPr>
          <p:cNvSpPr>
            <a:spLocks noGrp="1"/>
          </p:cNvSpPr>
          <p:nvPr>
            <p:ph type="title"/>
          </p:nvPr>
        </p:nvSpPr>
        <p:spPr>
          <a:xfrm>
            <a:off x="5282382" y="1454964"/>
            <a:ext cx="6261917" cy="3308840"/>
          </a:xfrm>
        </p:spPr>
        <p:txBody>
          <a:bodyPr vert="horz" lIns="91440" tIns="45720" rIns="91440" bIns="45720" rtlCol="0" anchor="b">
            <a:normAutofit/>
          </a:bodyPr>
          <a:lstStyle/>
          <a:p>
            <a:pPr>
              <a:lnSpc>
                <a:spcPct val="90000"/>
              </a:lnSpc>
            </a:pPr>
            <a:r>
              <a:rPr lang="en-US" sz="4500">
                <a:effectLst>
                  <a:outerShdw blurRad="38100" dist="38100" dir="2700000" algn="tl">
                    <a:srgbClr val="000000">
                      <a:alpha val="43137"/>
                    </a:srgbClr>
                  </a:outerShdw>
                </a:effectLst>
              </a:rPr>
              <a:t>What are the qualities of someone who accompanies youth? </a:t>
            </a:r>
            <a:endParaRPr lang="en-US" sz="4500"/>
          </a:p>
        </p:txBody>
      </p:sp>
      <p:pic>
        <p:nvPicPr>
          <p:cNvPr id="3" name="Content Placeholder 2">
            <a:extLst>
              <a:ext uri="{FF2B5EF4-FFF2-40B4-BE49-F238E27FC236}">
                <a16:creationId xmlns:a16="http://schemas.microsoft.com/office/drawing/2014/main" id="{D22B830D-3088-46A3-BDC2-8E2F5B4B24FE}"/>
              </a:ext>
            </a:extLst>
          </p:cNvPr>
          <p:cNvPicPr>
            <a:picLocks noGrp="1" noChangeAspect="1"/>
          </p:cNvPicPr>
          <p:nvPr>
            <p:ph idx="1"/>
          </p:nvPr>
        </p:nvPicPr>
        <p:blipFill rotWithShape="1">
          <a:blip r:embed="rId8" cstate="screen">
            <a:extLst>
              <a:ext uri="{28A0092B-C50C-407E-A947-70E740481C1C}">
                <a14:useLocalDpi xmlns:a14="http://schemas.microsoft.com/office/drawing/2010/main"/>
              </a:ext>
            </a:extLst>
          </a:blip>
          <a:srcRect r="-2"/>
          <a:stretch/>
        </p:blipFill>
        <p:spPr>
          <a:xfrm>
            <a:off x="-1" y="10"/>
            <a:ext cx="4634681" cy="6857990"/>
          </a:xfrm>
          <a:prstGeom prst="rect">
            <a:avLst/>
          </a:prstGeom>
        </p:spPr>
      </p:pic>
    </p:spTree>
    <p:extLst>
      <p:ext uri="{BB962C8B-B14F-4D97-AF65-F5344CB8AC3E}">
        <p14:creationId xmlns:p14="http://schemas.microsoft.com/office/powerpoint/2010/main" val="1488131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B36911-465D-4CAF-AFF9-C7D6A70050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47810" y="10"/>
            <a:ext cx="4641013" cy="6856310"/>
          </a:xfrm>
          <a:prstGeom prst="rect">
            <a:avLst/>
          </a:prstGeom>
          <a:ln>
            <a:noFill/>
          </a:ln>
          <a:effectLst/>
        </p:spPr>
      </p:pic>
      <p:sp>
        <p:nvSpPr>
          <p:cNvPr id="2" name="Title 1">
            <a:extLst>
              <a:ext uri="{FF2B5EF4-FFF2-40B4-BE49-F238E27FC236}">
                <a16:creationId xmlns:a16="http://schemas.microsoft.com/office/drawing/2014/main" id="{7E293A21-CFD1-4923-B413-00F32D85760C}"/>
              </a:ext>
            </a:extLst>
          </p:cNvPr>
          <p:cNvSpPr>
            <a:spLocks noGrp="1"/>
          </p:cNvSpPr>
          <p:nvPr>
            <p:ph type="title"/>
          </p:nvPr>
        </p:nvSpPr>
        <p:spPr>
          <a:xfrm>
            <a:off x="680321" y="753228"/>
            <a:ext cx="7087552" cy="1080938"/>
          </a:xfrm>
        </p:spPr>
        <p:txBody>
          <a:bodyPr>
            <a:normAutofit/>
          </a:bodyPr>
          <a:lstStyle/>
          <a:p>
            <a:r>
              <a:rPr lang="en-US" dirty="0"/>
              <a:t>A good accompanier </a:t>
            </a:r>
          </a:p>
        </p:txBody>
      </p:sp>
      <p:sp>
        <p:nvSpPr>
          <p:cNvPr id="3" name="Content Placeholder 2">
            <a:extLst>
              <a:ext uri="{FF2B5EF4-FFF2-40B4-BE49-F238E27FC236}">
                <a16:creationId xmlns:a16="http://schemas.microsoft.com/office/drawing/2014/main" id="{CBFA1CAF-26A8-4604-80C0-3F77D8DF27BD}"/>
              </a:ext>
            </a:extLst>
          </p:cNvPr>
          <p:cNvSpPr>
            <a:spLocks noGrp="1"/>
          </p:cNvSpPr>
          <p:nvPr>
            <p:ph idx="1"/>
          </p:nvPr>
        </p:nvSpPr>
        <p:spPr>
          <a:xfrm>
            <a:off x="620557" y="2193438"/>
            <a:ext cx="6423211" cy="3599316"/>
          </a:xfrm>
        </p:spPr>
        <p:txBody>
          <a:bodyPr>
            <a:normAutofit fontScale="85000" lnSpcReduction="20000"/>
          </a:bodyPr>
          <a:lstStyle/>
          <a:p>
            <a:pPr marL="0" indent="0" fontAlgn="base">
              <a:buNone/>
            </a:pPr>
            <a:r>
              <a:rPr lang="en-US" sz="3000" dirty="0"/>
              <a:t>is a person who is balanced, a listener, a person of faith and prayer, who has the measure of his own weaknesses and frailties.  Hence, he knows how to be accepting of the young people he accompanies, without moralizing and without false indulgence.  </a:t>
            </a:r>
          </a:p>
          <a:p>
            <a:pPr marL="0" indent="0" fontAlgn="base">
              <a:buNone/>
            </a:pPr>
            <a:endParaRPr lang="en-US" sz="2000" dirty="0"/>
          </a:p>
          <a:p>
            <a:pPr marL="0" indent="0" fontAlgn="base">
              <a:buNone/>
            </a:pPr>
            <a:r>
              <a:rPr lang="en-US" sz="2000" dirty="0"/>
              <a:t> </a:t>
            </a:r>
          </a:p>
          <a:p>
            <a:pPr marL="0" indent="0">
              <a:buNone/>
            </a:pPr>
            <a:r>
              <a:rPr lang="en-US" sz="2000" i="1" dirty="0"/>
              <a:t>Final Document for the Synod on Young People, the Faith, and Vocational Discernment</a:t>
            </a:r>
            <a:r>
              <a:rPr lang="en-US" sz="2000" dirty="0"/>
              <a:t>, # 102</a:t>
            </a:r>
          </a:p>
          <a:p>
            <a:endParaRPr lang="en-US" sz="2000" dirty="0"/>
          </a:p>
        </p:txBody>
      </p:sp>
    </p:spTree>
    <p:extLst>
      <p:ext uri="{BB962C8B-B14F-4D97-AF65-F5344CB8AC3E}">
        <p14:creationId xmlns:p14="http://schemas.microsoft.com/office/powerpoint/2010/main" val="1750996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F66E-243B-48BB-85F6-23D50BEDAC28}"/>
              </a:ext>
            </a:extLst>
          </p:cNvPr>
          <p:cNvSpPr>
            <a:spLocks noGrp="1"/>
          </p:cNvSpPr>
          <p:nvPr>
            <p:ph type="title"/>
          </p:nvPr>
        </p:nvSpPr>
        <p:spPr>
          <a:xfrm>
            <a:off x="232476" y="629266"/>
            <a:ext cx="4060555" cy="1641986"/>
          </a:xfrm>
        </p:spPr>
        <p:txBody>
          <a:bodyPr>
            <a:normAutofit/>
          </a:bodyPr>
          <a:lstStyle/>
          <a:p>
            <a:r>
              <a:rPr lang="en-US" dirty="0"/>
              <a:t>Journey of Adolescence</a:t>
            </a:r>
          </a:p>
        </p:txBody>
      </p:sp>
      <p:pic>
        <p:nvPicPr>
          <p:cNvPr id="4" name="Content Placeholder 3">
            <a:extLst>
              <a:ext uri="{FF2B5EF4-FFF2-40B4-BE49-F238E27FC236}">
                <a16:creationId xmlns:a16="http://schemas.microsoft.com/office/drawing/2014/main" id="{B0B4FE93-5B6D-4628-85AB-43A0591EDE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1870" y="11"/>
            <a:ext cx="7560130" cy="6847873"/>
          </a:xfrm>
          <a:prstGeom prst="rect">
            <a:avLst/>
          </a:prstGeom>
        </p:spPr>
      </p:pic>
      <p:sp>
        <p:nvSpPr>
          <p:cNvPr id="8" name="Content Placeholder 7">
            <a:extLst>
              <a:ext uri="{FF2B5EF4-FFF2-40B4-BE49-F238E27FC236}">
                <a16:creationId xmlns:a16="http://schemas.microsoft.com/office/drawing/2014/main" id="{9650588C-4D27-4255-9B5E-082DACE777EC}"/>
              </a:ext>
            </a:extLst>
          </p:cNvPr>
          <p:cNvSpPr>
            <a:spLocks noGrp="1"/>
          </p:cNvSpPr>
          <p:nvPr>
            <p:ph idx="1"/>
          </p:nvPr>
        </p:nvSpPr>
        <p:spPr>
          <a:xfrm>
            <a:off x="232476" y="2438400"/>
            <a:ext cx="4246534" cy="3809999"/>
          </a:xfrm>
        </p:spPr>
        <p:txBody>
          <a:bodyPr>
            <a:normAutofit/>
          </a:bodyPr>
          <a:lstStyle/>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2817077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930" y="629266"/>
            <a:ext cx="6188190" cy="1622321"/>
          </a:xfrm>
        </p:spPr>
        <p:txBody>
          <a:bodyPr>
            <a:normAutofit/>
          </a:bodyPr>
          <a:lstStyle/>
          <a:p>
            <a:br>
              <a:rPr lang="en-US" b="1" dirty="0">
                <a:solidFill>
                  <a:srgbClr val="EBEBEB"/>
                </a:solidFill>
              </a:rPr>
            </a:br>
            <a:r>
              <a:rPr lang="en-US" b="1" dirty="0">
                <a:solidFill>
                  <a:srgbClr val="EBEBEB"/>
                </a:solidFill>
              </a:rPr>
              <a:t>Seeing</a:t>
            </a:r>
          </a:p>
        </p:txBody>
      </p:sp>
      <p:sp>
        <p:nvSpPr>
          <p:cNvPr id="1031" name="Content Placeholder 1030"/>
          <p:cNvSpPr>
            <a:spLocks noGrp="1"/>
          </p:cNvSpPr>
          <p:nvPr>
            <p:ph idx="1"/>
          </p:nvPr>
        </p:nvSpPr>
        <p:spPr>
          <a:xfrm>
            <a:off x="648930" y="2438400"/>
            <a:ext cx="6188189" cy="3785419"/>
          </a:xfrm>
        </p:spPr>
        <p:txBody>
          <a:bodyPr>
            <a:normAutofit/>
          </a:bodyPr>
          <a:lstStyle/>
          <a:p>
            <a:r>
              <a:rPr lang="en-US" b="1" dirty="0">
                <a:solidFill>
                  <a:srgbClr val="FFFFFF"/>
                </a:solidFill>
              </a:rPr>
              <a:t>Spend time with youth</a:t>
            </a:r>
          </a:p>
          <a:p>
            <a:r>
              <a:rPr lang="en-US" b="1" dirty="0">
                <a:solidFill>
                  <a:srgbClr val="FFFFFF"/>
                </a:solidFill>
              </a:rPr>
              <a:t>Listen to them</a:t>
            </a:r>
          </a:p>
          <a:p>
            <a:r>
              <a:rPr lang="en-US" b="1" dirty="0">
                <a:solidFill>
                  <a:srgbClr val="FFFFFF"/>
                </a:solidFill>
              </a:rPr>
              <a:t>Respond to their experience, their story</a:t>
            </a:r>
          </a:p>
          <a:p>
            <a:r>
              <a:rPr lang="en-US" b="1" dirty="0">
                <a:solidFill>
                  <a:srgbClr val="FFFFFF"/>
                </a:solidFill>
              </a:rPr>
              <a:t>Empathize </a:t>
            </a:r>
          </a:p>
          <a:p>
            <a:pPr marL="0" indent="0">
              <a:buNone/>
            </a:pPr>
            <a:endParaRPr lang="en-US" dirty="0">
              <a:solidFill>
                <a:srgbClr val="FFFFFF"/>
              </a:solidFill>
            </a:endParaRPr>
          </a:p>
        </p:txBody>
      </p:sp>
      <p:pic>
        <p:nvPicPr>
          <p:cNvPr id="4" name="Picture 3">
            <a:extLst>
              <a:ext uri="{FF2B5EF4-FFF2-40B4-BE49-F238E27FC236}">
                <a16:creationId xmlns:a16="http://schemas.microsoft.com/office/drawing/2014/main" id="{DA0C05C0-0293-49BC-A8D7-88114AFC2E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577479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2CF1A-3F20-4241-AC9B-279422A42763}"/>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7CF28E2-E680-4CDC-AE09-05049766C47C}"/>
              </a:ext>
            </a:extLst>
          </p:cNvPr>
          <p:cNvSpPr>
            <a:spLocks noGrp="1"/>
          </p:cNvSpPr>
          <p:nvPr>
            <p:ph type="subTitle" idx="1"/>
          </p:nvPr>
        </p:nvSpPr>
        <p:spPr/>
        <p:txBody>
          <a:bodyPr/>
          <a:lstStyle/>
          <a:p>
            <a:endParaRPr lang="en-US"/>
          </a:p>
        </p:txBody>
      </p:sp>
      <p:pic>
        <p:nvPicPr>
          <p:cNvPr id="4" name="Brené Brown on Empathy">
            <a:hlinkClick r:id="" action="ppaction://media"/>
            <a:extLst>
              <a:ext uri="{FF2B5EF4-FFF2-40B4-BE49-F238E27FC236}">
                <a16:creationId xmlns:a16="http://schemas.microsoft.com/office/drawing/2014/main" id="{7842256B-5EE1-4B2F-A3EF-B007644A80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588" y="24634"/>
            <a:ext cx="12104412" cy="6808732"/>
          </a:xfrm>
          <a:prstGeom prst="rect">
            <a:avLst/>
          </a:prstGeom>
        </p:spPr>
      </p:pic>
    </p:spTree>
    <p:extLst>
      <p:ext uri="{BB962C8B-B14F-4D97-AF65-F5344CB8AC3E}">
        <p14:creationId xmlns:p14="http://schemas.microsoft.com/office/powerpoint/2010/main" val="351117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178C-3414-4256-A696-2EE015F0F957}"/>
              </a:ext>
            </a:extLst>
          </p:cNvPr>
          <p:cNvSpPr>
            <a:spLocks noGrp="1"/>
          </p:cNvSpPr>
          <p:nvPr>
            <p:ph type="title"/>
          </p:nvPr>
        </p:nvSpPr>
        <p:spPr>
          <a:xfrm>
            <a:off x="650669" y="629266"/>
            <a:ext cx="3330328" cy="1641986"/>
          </a:xfrm>
        </p:spPr>
        <p:txBody>
          <a:bodyPr>
            <a:normAutofit/>
          </a:bodyPr>
          <a:lstStyle/>
          <a:p>
            <a:pPr algn="ctr">
              <a:lnSpc>
                <a:spcPct val="90000"/>
              </a:lnSpc>
            </a:pPr>
            <a:r>
              <a:rPr lang="en-US" sz="2600" b="1" dirty="0"/>
              <a:t>Theresa Wiseman’s       four attributes of empathy:</a:t>
            </a:r>
            <a:br>
              <a:rPr lang="en-US" sz="2600" b="1" dirty="0"/>
            </a:br>
            <a:endParaRPr lang="en-US" sz="2600" b="1" dirty="0"/>
          </a:p>
        </p:txBody>
      </p:sp>
      <p:pic>
        <p:nvPicPr>
          <p:cNvPr id="5" name="Picture 4">
            <a:extLst>
              <a:ext uri="{FF2B5EF4-FFF2-40B4-BE49-F238E27FC236}">
                <a16:creationId xmlns:a16="http://schemas.microsoft.com/office/drawing/2014/main" id="{738BB85E-59EA-44A5-9297-B4DE4A0E76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634680" y="10"/>
            <a:ext cx="7560130" cy="6857990"/>
          </a:xfrm>
          <a:prstGeom prst="rect">
            <a:avLst/>
          </a:prstGeom>
        </p:spPr>
      </p:pic>
      <p:sp>
        <p:nvSpPr>
          <p:cNvPr id="3" name="Content Placeholder 2">
            <a:extLst>
              <a:ext uri="{FF2B5EF4-FFF2-40B4-BE49-F238E27FC236}">
                <a16:creationId xmlns:a16="http://schemas.microsoft.com/office/drawing/2014/main" id="{2BD77564-3472-442C-90E3-7D07E7BBAF92}"/>
              </a:ext>
            </a:extLst>
          </p:cNvPr>
          <p:cNvSpPr>
            <a:spLocks noGrp="1"/>
          </p:cNvSpPr>
          <p:nvPr>
            <p:ph idx="1"/>
          </p:nvPr>
        </p:nvSpPr>
        <p:spPr>
          <a:xfrm>
            <a:off x="650669" y="2438400"/>
            <a:ext cx="3330328" cy="3809999"/>
          </a:xfrm>
        </p:spPr>
        <p:txBody>
          <a:bodyPr>
            <a:normAutofit/>
          </a:bodyPr>
          <a:lstStyle/>
          <a:p>
            <a:pPr lvl="0"/>
            <a:r>
              <a:rPr lang="en-US" b="1" i="1" dirty="0"/>
              <a:t>To be able to see the world as others see it</a:t>
            </a:r>
          </a:p>
          <a:p>
            <a:pPr lvl="0"/>
            <a:r>
              <a:rPr lang="en-US" b="1" i="1" dirty="0"/>
              <a:t>To be nonjudgmental</a:t>
            </a:r>
          </a:p>
          <a:p>
            <a:pPr lvl="0"/>
            <a:r>
              <a:rPr lang="en-US" b="1" i="1" dirty="0"/>
              <a:t>To understand another person’s feelings</a:t>
            </a:r>
          </a:p>
          <a:p>
            <a:pPr lvl="0"/>
            <a:r>
              <a:rPr lang="en-US" b="1" i="1" dirty="0"/>
              <a:t>To communicate your understanding of that person’s feelings</a:t>
            </a:r>
            <a:endParaRPr lang="en-US" dirty="0"/>
          </a:p>
          <a:p>
            <a:endParaRPr lang="en-US" dirty="0"/>
          </a:p>
        </p:txBody>
      </p:sp>
    </p:spTree>
    <p:extLst>
      <p:ext uri="{BB962C8B-B14F-4D97-AF65-F5344CB8AC3E}">
        <p14:creationId xmlns:p14="http://schemas.microsoft.com/office/powerpoint/2010/main" val="4202128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screen">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7810E80F-9C89-42DA-AC6A-CA9F6C0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89492" y="1325880"/>
            <a:ext cx="3354807" cy="3066507"/>
          </a:xfrm>
        </p:spPr>
        <p:txBody>
          <a:bodyPr vert="horz" lIns="91440" tIns="45720" rIns="91440" bIns="45720" rtlCol="0" anchor="b">
            <a:normAutofit/>
          </a:bodyPr>
          <a:lstStyle/>
          <a:p>
            <a:pPr>
              <a:lnSpc>
                <a:spcPct val="90000"/>
              </a:lnSpc>
            </a:pPr>
            <a:r>
              <a:rPr lang="en-US" sz="5400" b="0" i="0" kern="1200">
                <a:solidFill>
                  <a:srgbClr val="EBEBEB"/>
                </a:solidFill>
                <a:latin typeface="+mj-lt"/>
                <a:ea typeface="+mj-ea"/>
                <a:cs typeface="+mj-cs"/>
              </a:rPr>
              <a:t>Our crosses become bridges</a:t>
            </a:r>
          </a:p>
        </p:txBody>
      </p:sp>
      <p:sp>
        <p:nvSpPr>
          <p:cNvPr id="23" name="Rectangle 22">
            <a:extLst>
              <a:ext uri="{FF2B5EF4-FFF2-40B4-BE49-F238E27FC236}">
                <a16:creationId xmlns:a16="http://schemas.microsoft.com/office/drawing/2014/main" id="{35955B09-6DFD-41EE-8794-648DBC50B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A1C8458-DBAA-4D00-98AC-E9890360D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7" name="Rounded Rectangle 4">
            <a:extLst>
              <a:ext uri="{FF2B5EF4-FFF2-40B4-BE49-F238E27FC236}">
                <a16:creationId xmlns:a16="http://schemas.microsoft.com/office/drawing/2014/main" id="{A8D15A26-D50C-4BE5-8A59-321D90248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591673"/>
            <a:ext cx="6272784" cy="5626247"/>
          </a:xfrm>
          <a:prstGeom prst="roundRect">
            <a:avLst>
              <a:gd name="adj" fmla="val 0"/>
            </a:avLst>
          </a:prstGeom>
          <a:ln w="12700">
            <a:solidFill>
              <a:schemeClr val="bg2"/>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7"/>
          <a:stretch>
            <a:fillRect/>
          </a:stretch>
        </p:blipFill>
        <p:spPr>
          <a:xfrm>
            <a:off x="1127253" y="1414430"/>
            <a:ext cx="5307644" cy="3980733"/>
          </a:xfrm>
          <a:prstGeom prst="rect">
            <a:avLst/>
          </a:prstGeom>
          <a:effectLst/>
        </p:spPr>
      </p:pic>
    </p:spTree>
    <p:extLst>
      <p:ext uri="{BB962C8B-B14F-4D97-AF65-F5344CB8AC3E}">
        <p14:creationId xmlns:p14="http://schemas.microsoft.com/office/powerpoint/2010/main" val="74190585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9" name="Picture 2" descr="Related image"/>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a:off x="1" y="10"/>
            <a:ext cx="6066502" cy="6857989"/>
          </a:xfrm>
          <a:prstGeom prst="rect">
            <a:avLst/>
          </a:prstGeom>
        </p:spPr>
      </p:pic>
      <p:sp>
        <p:nvSpPr>
          <p:cNvPr id="2" name="Title 1"/>
          <p:cNvSpPr>
            <a:spLocks noGrp="1"/>
          </p:cNvSpPr>
          <p:nvPr>
            <p:ph type="title"/>
          </p:nvPr>
        </p:nvSpPr>
        <p:spPr>
          <a:xfrm>
            <a:off x="6400800" y="484632"/>
            <a:ext cx="5299586" cy="1609344"/>
          </a:xfrm>
          <a:ln>
            <a:noFill/>
          </a:ln>
        </p:spPr>
        <p:txBody>
          <a:bodyPr>
            <a:normAutofit/>
          </a:bodyPr>
          <a:lstStyle/>
          <a:p>
            <a:pPr algn="ctr"/>
            <a:r>
              <a:rPr lang="en-US" sz="4400" b="1" dirty="0"/>
              <a:t>A Safe Place               to Walk</a:t>
            </a:r>
          </a:p>
        </p:txBody>
      </p:sp>
      <p:sp>
        <p:nvSpPr>
          <p:cNvPr id="1031" name="Content Placeholder 1030"/>
          <p:cNvSpPr>
            <a:spLocks noGrp="1"/>
          </p:cNvSpPr>
          <p:nvPr>
            <p:ph idx="1"/>
          </p:nvPr>
        </p:nvSpPr>
        <p:spPr>
          <a:xfrm>
            <a:off x="6400799" y="2121408"/>
            <a:ext cx="5299585" cy="4050792"/>
          </a:xfrm>
        </p:spPr>
        <p:txBody>
          <a:bodyPr>
            <a:normAutofit/>
          </a:bodyPr>
          <a:lstStyle/>
          <a:p>
            <a:r>
              <a:rPr lang="en-US" sz="3200" dirty="0"/>
              <a:t>“Public / Private Space”</a:t>
            </a:r>
          </a:p>
          <a:p>
            <a:r>
              <a:rPr lang="en-US" sz="3200" dirty="0"/>
              <a:t>Walking in Pairs</a:t>
            </a:r>
          </a:p>
        </p:txBody>
      </p:sp>
    </p:spTree>
    <p:extLst>
      <p:ext uri="{BB962C8B-B14F-4D97-AF65-F5344CB8AC3E}">
        <p14:creationId xmlns:p14="http://schemas.microsoft.com/office/powerpoint/2010/main" val="1864684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CCD7-D265-421C-A567-2C6960BB427E}"/>
              </a:ext>
            </a:extLst>
          </p:cNvPr>
          <p:cNvSpPr>
            <a:spLocks noGrp="1"/>
          </p:cNvSpPr>
          <p:nvPr>
            <p:ph type="title"/>
          </p:nvPr>
        </p:nvSpPr>
        <p:spPr>
          <a:xfrm>
            <a:off x="956345" y="3519182"/>
            <a:ext cx="3463255" cy="2881618"/>
          </a:xfrm>
        </p:spPr>
        <p:txBody>
          <a:bodyPr>
            <a:normAutofit/>
          </a:bodyPr>
          <a:lstStyle/>
          <a:p>
            <a:pPr algn="r"/>
            <a:r>
              <a:rPr lang="en-US" sz="4400" dirty="0"/>
              <a:t>A Faith Companion</a:t>
            </a:r>
          </a:p>
        </p:txBody>
      </p:sp>
      <p:graphicFrame>
        <p:nvGraphicFramePr>
          <p:cNvPr id="5" name="Content Placeholder 2"/>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6F2AF01-B83A-4451-9743-E80070AE12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4741" r="-65207"/>
          <a:stretch/>
        </p:blipFill>
        <p:spPr>
          <a:xfrm>
            <a:off x="1773575" y="547383"/>
            <a:ext cx="4322425" cy="2881617"/>
          </a:xfrm>
          <a:prstGeom prst="rect">
            <a:avLst/>
          </a:prstGeom>
        </p:spPr>
      </p:pic>
    </p:spTree>
    <p:extLst>
      <p:ext uri="{BB962C8B-B14F-4D97-AF65-F5344CB8AC3E}">
        <p14:creationId xmlns:p14="http://schemas.microsoft.com/office/powerpoint/2010/main" val="62207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52024DF4-EB5E-4624-9708-56B998D40D57}"/>
                                            </p:graphicEl>
                                          </p:spTgt>
                                        </p:tgtEl>
                                        <p:attrNameLst>
                                          <p:attrName>style.visibility</p:attrName>
                                        </p:attrNameLst>
                                      </p:cBhvr>
                                      <p:to>
                                        <p:strVal val="visible"/>
                                      </p:to>
                                    </p:set>
                                    <p:animEffect transition="in" filter="fade">
                                      <p:cBhvr>
                                        <p:cTn id="7" dur="1000"/>
                                        <p:tgtEl>
                                          <p:spTgt spid="5">
                                            <p:graphicEl>
                                              <a:dgm id="{52024DF4-EB5E-4624-9708-56B998D40D57}"/>
                                            </p:graphicEl>
                                          </p:spTgt>
                                        </p:tgtEl>
                                      </p:cBhvr>
                                    </p:animEffect>
                                    <p:anim calcmode="lin" valueType="num">
                                      <p:cBhvr>
                                        <p:cTn id="8" dur="1000" fill="hold"/>
                                        <p:tgtEl>
                                          <p:spTgt spid="5">
                                            <p:graphicEl>
                                              <a:dgm id="{52024DF4-EB5E-4624-9708-56B998D40D57}"/>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52024DF4-EB5E-4624-9708-56B998D40D5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2178D86F-43E5-4DE4-995E-2E7FA8890E78}"/>
                                            </p:graphicEl>
                                          </p:spTgt>
                                        </p:tgtEl>
                                        <p:attrNameLst>
                                          <p:attrName>style.visibility</p:attrName>
                                        </p:attrNameLst>
                                      </p:cBhvr>
                                      <p:to>
                                        <p:strVal val="visible"/>
                                      </p:to>
                                    </p:set>
                                    <p:animEffect transition="in" filter="fade">
                                      <p:cBhvr>
                                        <p:cTn id="14" dur="1000"/>
                                        <p:tgtEl>
                                          <p:spTgt spid="5">
                                            <p:graphicEl>
                                              <a:dgm id="{2178D86F-43E5-4DE4-995E-2E7FA8890E78}"/>
                                            </p:graphicEl>
                                          </p:spTgt>
                                        </p:tgtEl>
                                      </p:cBhvr>
                                    </p:animEffect>
                                    <p:anim calcmode="lin" valueType="num">
                                      <p:cBhvr>
                                        <p:cTn id="15" dur="1000" fill="hold"/>
                                        <p:tgtEl>
                                          <p:spTgt spid="5">
                                            <p:graphicEl>
                                              <a:dgm id="{2178D86F-43E5-4DE4-995E-2E7FA8890E78}"/>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2178D86F-43E5-4DE4-995E-2E7FA8890E7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E370F5E0-17EA-4C96-BD03-B108C1C76728}"/>
                                            </p:graphicEl>
                                          </p:spTgt>
                                        </p:tgtEl>
                                        <p:attrNameLst>
                                          <p:attrName>style.visibility</p:attrName>
                                        </p:attrNameLst>
                                      </p:cBhvr>
                                      <p:to>
                                        <p:strVal val="visible"/>
                                      </p:to>
                                    </p:set>
                                    <p:animEffect transition="in" filter="fade">
                                      <p:cBhvr>
                                        <p:cTn id="21" dur="1000"/>
                                        <p:tgtEl>
                                          <p:spTgt spid="5">
                                            <p:graphicEl>
                                              <a:dgm id="{E370F5E0-17EA-4C96-BD03-B108C1C76728}"/>
                                            </p:graphicEl>
                                          </p:spTgt>
                                        </p:tgtEl>
                                      </p:cBhvr>
                                    </p:animEffect>
                                    <p:anim calcmode="lin" valueType="num">
                                      <p:cBhvr>
                                        <p:cTn id="22" dur="1000" fill="hold"/>
                                        <p:tgtEl>
                                          <p:spTgt spid="5">
                                            <p:graphicEl>
                                              <a:dgm id="{E370F5E0-17EA-4C96-BD03-B108C1C76728}"/>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E370F5E0-17EA-4C96-BD03-B108C1C76728}"/>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dgm id="{F37DCAC3-D4E3-48B3-A26C-28BAA97DB79E}"/>
                                            </p:graphicEl>
                                          </p:spTgt>
                                        </p:tgtEl>
                                        <p:attrNameLst>
                                          <p:attrName>style.visibility</p:attrName>
                                        </p:attrNameLst>
                                      </p:cBhvr>
                                      <p:to>
                                        <p:strVal val="visible"/>
                                      </p:to>
                                    </p:set>
                                    <p:animEffect transition="in" filter="fade">
                                      <p:cBhvr>
                                        <p:cTn id="28" dur="1000"/>
                                        <p:tgtEl>
                                          <p:spTgt spid="5">
                                            <p:graphicEl>
                                              <a:dgm id="{F37DCAC3-D4E3-48B3-A26C-28BAA97DB79E}"/>
                                            </p:graphicEl>
                                          </p:spTgt>
                                        </p:tgtEl>
                                      </p:cBhvr>
                                    </p:animEffect>
                                    <p:anim calcmode="lin" valueType="num">
                                      <p:cBhvr>
                                        <p:cTn id="29" dur="1000" fill="hold"/>
                                        <p:tgtEl>
                                          <p:spTgt spid="5">
                                            <p:graphicEl>
                                              <a:dgm id="{F37DCAC3-D4E3-48B3-A26C-28BAA97DB79E}"/>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dgm id="{F37DCAC3-D4E3-48B3-A26C-28BAA97DB79E}"/>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graphicEl>
                                              <a:dgm id="{A9C73352-CA1C-4B0A-85FD-0A946FB59910}"/>
                                            </p:graphicEl>
                                          </p:spTgt>
                                        </p:tgtEl>
                                        <p:attrNameLst>
                                          <p:attrName>style.visibility</p:attrName>
                                        </p:attrNameLst>
                                      </p:cBhvr>
                                      <p:to>
                                        <p:strVal val="visible"/>
                                      </p:to>
                                    </p:set>
                                    <p:animEffect transition="in" filter="fade">
                                      <p:cBhvr>
                                        <p:cTn id="35" dur="1000"/>
                                        <p:tgtEl>
                                          <p:spTgt spid="5">
                                            <p:graphicEl>
                                              <a:dgm id="{A9C73352-CA1C-4B0A-85FD-0A946FB59910}"/>
                                            </p:graphicEl>
                                          </p:spTgt>
                                        </p:tgtEl>
                                      </p:cBhvr>
                                    </p:animEffect>
                                    <p:anim calcmode="lin" valueType="num">
                                      <p:cBhvr>
                                        <p:cTn id="36" dur="1000" fill="hold"/>
                                        <p:tgtEl>
                                          <p:spTgt spid="5">
                                            <p:graphicEl>
                                              <a:dgm id="{A9C73352-CA1C-4B0A-85FD-0A946FB59910}"/>
                                            </p:graphicEl>
                                          </p:spTgt>
                                        </p:tgtEl>
                                        <p:attrNameLst>
                                          <p:attrName>ppt_x</p:attrName>
                                        </p:attrNameLst>
                                      </p:cBhvr>
                                      <p:tavLst>
                                        <p:tav tm="0">
                                          <p:val>
                                            <p:strVal val="#ppt_x"/>
                                          </p:val>
                                        </p:tav>
                                        <p:tav tm="100000">
                                          <p:val>
                                            <p:strVal val="#ppt_x"/>
                                          </p:val>
                                        </p:tav>
                                      </p:tavLst>
                                    </p:anim>
                                    <p:anim calcmode="lin" valueType="num">
                                      <p:cBhvr>
                                        <p:cTn id="37" dur="1000" fill="hold"/>
                                        <p:tgtEl>
                                          <p:spTgt spid="5">
                                            <p:graphicEl>
                                              <a:dgm id="{A9C73352-CA1C-4B0A-85FD-0A946FB5991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graphicEl>
                                              <a:dgm id="{E26B3576-10E9-4B19-8950-276556347895}"/>
                                            </p:graphicEl>
                                          </p:spTgt>
                                        </p:tgtEl>
                                        <p:attrNameLst>
                                          <p:attrName>style.visibility</p:attrName>
                                        </p:attrNameLst>
                                      </p:cBhvr>
                                      <p:to>
                                        <p:strVal val="visible"/>
                                      </p:to>
                                    </p:set>
                                    <p:animEffect transition="in" filter="fade">
                                      <p:cBhvr>
                                        <p:cTn id="42" dur="1000"/>
                                        <p:tgtEl>
                                          <p:spTgt spid="5">
                                            <p:graphicEl>
                                              <a:dgm id="{E26B3576-10E9-4B19-8950-276556347895}"/>
                                            </p:graphicEl>
                                          </p:spTgt>
                                        </p:tgtEl>
                                      </p:cBhvr>
                                    </p:animEffect>
                                    <p:anim calcmode="lin" valueType="num">
                                      <p:cBhvr>
                                        <p:cTn id="43" dur="1000" fill="hold"/>
                                        <p:tgtEl>
                                          <p:spTgt spid="5">
                                            <p:graphicEl>
                                              <a:dgm id="{E26B3576-10E9-4B19-8950-276556347895}"/>
                                            </p:graphicEl>
                                          </p:spTgt>
                                        </p:tgtEl>
                                        <p:attrNameLst>
                                          <p:attrName>ppt_x</p:attrName>
                                        </p:attrNameLst>
                                      </p:cBhvr>
                                      <p:tavLst>
                                        <p:tav tm="0">
                                          <p:val>
                                            <p:strVal val="#ppt_x"/>
                                          </p:val>
                                        </p:tav>
                                        <p:tav tm="100000">
                                          <p:val>
                                            <p:strVal val="#ppt_x"/>
                                          </p:val>
                                        </p:tav>
                                      </p:tavLst>
                                    </p:anim>
                                    <p:anim calcmode="lin" valueType="num">
                                      <p:cBhvr>
                                        <p:cTn id="44" dur="1000" fill="hold"/>
                                        <p:tgtEl>
                                          <p:spTgt spid="5">
                                            <p:graphicEl>
                                              <a:dgm id="{E26B3576-10E9-4B19-8950-276556347895}"/>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graphicEl>
                                              <a:dgm id="{09B95DF5-7974-4B40-89E0-2E6AC34116C7}"/>
                                            </p:graphicEl>
                                          </p:spTgt>
                                        </p:tgtEl>
                                        <p:attrNameLst>
                                          <p:attrName>style.visibility</p:attrName>
                                        </p:attrNameLst>
                                      </p:cBhvr>
                                      <p:to>
                                        <p:strVal val="visible"/>
                                      </p:to>
                                    </p:set>
                                    <p:animEffect transition="in" filter="fade">
                                      <p:cBhvr>
                                        <p:cTn id="49" dur="1000"/>
                                        <p:tgtEl>
                                          <p:spTgt spid="5">
                                            <p:graphicEl>
                                              <a:dgm id="{09B95DF5-7974-4B40-89E0-2E6AC34116C7}"/>
                                            </p:graphicEl>
                                          </p:spTgt>
                                        </p:tgtEl>
                                      </p:cBhvr>
                                    </p:animEffect>
                                    <p:anim calcmode="lin" valueType="num">
                                      <p:cBhvr>
                                        <p:cTn id="50" dur="1000" fill="hold"/>
                                        <p:tgtEl>
                                          <p:spTgt spid="5">
                                            <p:graphicEl>
                                              <a:dgm id="{09B95DF5-7974-4B40-89E0-2E6AC34116C7}"/>
                                            </p:graphicEl>
                                          </p:spTgt>
                                        </p:tgtEl>
                                        <p:attrNameLst>
                                          <p:attrName>ppt_x</p:attrName>
                                        </p:attrNameLst>
                                      </p:cBhvr>
                                      <p:tavLst>
                                        <p:tav tm="0">
                                          <p:val>
                                            <p:strVal val="#ppt_x"/>
                                          </p:val>
                                        </p:tav>
                                        <p:tav tm="100000">
                                          <p:val>
                                            <p:strVal val="#ppt_x"/>
                                          </p:val>
                                        </p:tav>
                                      </p:tavLst>
                                    </p:anim>
                                    <p:anim calcmode="lin" valueType="num">
                                      <p:cBhvr>
                                        <p:cTn id="51" dur="1000" fill="hold"/>
                                        <p:tgtEl>
                                          <p:spTgt spid="5">
                                            <p:graphicEl>
                                              <a:dgm id="{09B95DF5-7974-4B40-89E0-2E6AC34116C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C9773-EAFD-451A-A226-4159586B85D1}"/>
              </a:ext>
            </a:extLst>
          </p:cNvPr>
          <p:cNvSpPr>
            <a:spLocks noGrp="1"/>
          </p:cNvSpPr>
          <p:nvPr>
            <p:ph type="title"/>
          </p:nvPr>
        </p:nvSpPr>
        <p:spPr>
          <a:xfrm>
            <a:off x="519545" y="550718"/>
            <a:ext cx="4983633" cy="1682157"/>
          </a:xfrm>
        </p:spPr>
        <p:txBody>
          <a:bodyPr>
            <a:normAutofit/>
          </a:bodyPr>
          <a:lstStyle/>
          <a:p>
            <a:r>
              <a:rPr lang="en-US" sz="3200" b="1" dirty="0"/>
              <a:t>Prescribing Next Step</a:t>
            </a:r>
          </a:p>
        </p:txBody>
      </p:sp>
      <p:sp>
        <p:nvSpPr>
          <p:cNvPr id="9" name="Content Placeholder 8"/>
          <p:cNvSpPr>
            <a:spLocks noGrp="1"/>
          </p:cNvSpPr>
          <p:nvPr>
            <p:ph idx="1"/>
          </p:nvPr>
        </p:nvSpPr>
        <p:spPr>
          <a:xfrm>
            <a:off x="644236" y="2609906"/>
            <a:ext cx="4076232" cy="2699487"/>
          </a:xfrm>
        </p:spPr>
        <p:txBody>
          <a:bodyPr>
            <a:normAutofit/>
          </a:bodyPr>
          <a:lstStyle/>
          <a:p>
            <a:pPr marL="0" indent="0">
              <a:buNone/>
            </a:pPr>
            <a:endParaRPr lang="en-US" dirty="0"/>
          </a:p>
        </p:txBody>
      </p:sp>
      <p:graphicFrame>
        <p:nvGraphicFramePr>
          <p:cNvPr id="5" name="Content Placeholder 2">
            <a:extLst>
              <a:ext uri="{FF2B5EF4-FFF2-40B4-BE49-F238E27FC236}">
                <a16:creationId xmlns:a16="http://schemas.microsoft.com/office/drawing/2014/main" id="{97D31433-4F62-4AE7-9F0B-76CD3107FC03}"/>
              </a:ext>
            </a:extLst>
          </p:cNvPr>
          <p:cNvGraphicFramePr>
            <a:graphicFrameLocks/>
          </p:cNvGraphicFramePr>
          <p:nvPr/>
        </p:nvGraphicFramePr>
        <p:xfrm>
          <a:off x="280555" y="1839191"/>
          <a:ext cx="5382490" cy="4655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33843F91-9730-40C9-9328-A6B45494592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963581" y="550718"/>
            <a:ext cx="5708874" cy="5943600"/>
          </a:xfrm>
          <a:prstGeom prst="rect">
            <a:avLst/>
          </a:prstGeom>
        </p:spPr>
      </p:pic>
    </p:spTree>
    <p:extLst>
      <p:ext uri="{BB962C8B-B14F-4D97-AF65-F5344CB8AC3E}">
        <p14:creationId xmlns:p14="http://schemas.microsoft.com/office/powerpoint/2010/main" val="24052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52024DF4-EB5E-4624-9708-56B998D40D57}"/>
                                            </p:graphicEl>
                                          </p:spTgt>
                                        </p:tgtEl>
                                        <p:attrNameLst>
                                          <p:attrName>style.visibility</p:attrName>
                                        </p:attrNameLst>
                                      </p:cBhvr>
                                      <p:to>
                                        <p:strVal val="visible"/>
                                      </p:to>
                                    </p:set>
                                    <p:animEffect transition="in" filter="fade">
                                      <p:cBhvr>
                                        <p:cTn id="7" dur="500"/>
                                        <p:tgtEl>
                                          <p:spTgt spid="5">
                                            <p:graphicEl>
                                              <a:dgm id="{52024DF4-EB5E-4624-9708-56B998D40D5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2178D86F-43E5-4DE4-995E-2E7FA8890E78}"/>
                                            </p:graphicEl>
                                          </p:spTgt>
                                        </p:tgtEl>
                                        <p:attrNameLst>
                                          <p:attrName>style.visibility</p:attrName>
                                        </p:attrNameLst>
                                      </p:cBhvr>
                                      <p:to>
                                        <p:strVal val="visible"/>
                                      </p:to>
                                    </p:set>
                                    <p:animEffect transition="in" filter="fade">
                                      <p:cBhvr>
                                        <p:cTn id="12" dur="500"/>
                                        <p:tgtEl>
                                          <p:spTgt spid="5">
                                            <p:graphicEl>
                                              <a:dgm id="{2178D86F-43E5-4DE4-995E-2E7FA8890E7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E370F5E0-17EA-4C96-BD03-B108C1C76728}"/>
                                            </p:graphicEl>
                                          </p:spTgt>
                                        </p:tgtEl>
                                        <p:attrNameLst>
                                          <p:attrName>style.visibility</p:attrName>
                                        </p:attrNameLst>
                                      </p:cBhvr>
                                      <p:to>
                                        <p:strVal val="visible"/>
                                      </p:to>
                                    </p:set>
                                    <p:animEffect transition="in" filter="fade">
                                      <p:cBhvr>
                                        <p:cTn id="17" dur="500"/>
                                        <p:tgtEl>
                                          <p:spTgt spid="5">
                                            <p:graphicEl>
                                              <a:dgm id="{E370F5E0-17EA-4C96-BD03-B108C1C7672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F37DCAC3-D4E3-48B3-A26C-28BAA97DB79E}"/>
                                            </p:graphicEl>
                                          </p:spTgt>
                                        </p:tgtEl>
                                        <p:attrNameLst>
                                          <p:attrName>style.visibility</p:attrName>
                                        </p:attrNameLst>
                                      </p:cBhvr>
                                      <p:to>
                                        <p:strVal val="visible"/>
                                      </p:to>
                                    </p:set>
                                    <p:animEffect transition="in" filter="fade">
                                      <p:cBhvr>
                                        <p:cTn id="22" dur="500"/>
                                        <p:tgtEl>
                                          <p:spTgt spid="5">
                                            <p:graphicEl>
                                              <a:dgm id="{F37DCAC3-D4E3-48B3-A26C-28BAA97DB79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A9C73352-CA1C-4B0A-85FD-0A946FB59910}"/>
                                            </p:graphicEl>
                                          </p:spTgt>
                                        </p:tgtEl>
                                        <p:attrNameLst>
                                          <p:attrName>style.visibility</p:attrName>
                                        </p:attrNameLst>
                                      </p:cBhvr>
                                      <p:to>
                                        <p:strVal val="visible"/>
                                      </p:to>
                                    </p:set>
                                    <p:animEffect transition="in" filter="fade">
                                      <p:cBhvr>
                                        <p:cTn id="27" dur="500"/>
                                        <p:tgtEl>
                                          <p:spTgt spid="5">
                                            <p:graphicEl>
                                              <a:dgm id="{A9C73352-CA1C-4B0A-85FD-0A946FB59910}"/>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E26B3576-10E9-4B19-8950-276556347895}"/>
                                            </p:graphicEl>
                                          </p:spTgt>
                                        </p:tgtEl>
                                        <p:attrNameLst>
                                          <p:attrName>style.visibility</p:attrName>
                                        </p:attrNameLst>
                                      </p:cBhvr>
                                      <p:to>
                                        <p:strVal val="visible"/>
                                      </p:to>
                                    </p:set>
                                    <p:animEffect transition="in" filter="fade">
                                      <p:cBhvr>
                                        <p:cTn id="32" dur="500"/>
                                        <p:tgtEl>
                                          <p:spTgt spid="5">
                                            <p:graphicEl>
                                              <a:dgm id="{E26B3576-10E9-4B19-8950-27655634789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09B95DF5-7974-4B40-89E0-2E6AC34116C7}"/>
                                            </p:graphicEl>
                                          </p:spTgt>
                                        </p:tgtEl>
                                        <p:attrNameLst>
                                          <p:attrName>style.visibility</p:attrName>
                                        </p:attrNameLst>
                                      </p:cBhvr>
                                      <p:to>
                                        <p:strVal val="visible"/>
                                      </p:to>
                                    </p:set>
                                    <p:animEffect transition="in" filter="fade">
                                      <p:cBhvr>
                                        <p:cTn id="37" dur="500"/>
                                        <p:tgtEl>
                                          <p:spTgt spid="5">
                                            <p:graphicEl>
                                              <a:dgm id="{09B95DF5-7974-4B40-89E0-2E6AC34116C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2701-1EB5-4545-BF1A-F585CB6DC77D}"/>
              </a:ext>
            </a:extLst>
          </p:cNvPr>
          <p:cNvSpPr>
            <a:spLocks noGrp="1"/>
          </p:cNvSpPr>
          <p:nvPr>
            <p:ph type="title"/>
          </p:nvPr>
        </p:nvSpPr>
        <p:spPr>
          <a:xfrm>
            <a:off x="650669" y="629266"/>
            <a:ext cx="3330328" cy="1641986"/>
          </a:xfrm>
        </p:spPr>
        <p:txBody>
          <a:bodyPr>
            <a:normAutofit/>
          </a:bodyPr>
          <a:lstStyle/>
          <a:p>
            <a:pPr>
              <a:lnSpc>
                <a:spcPct val="90000"/>
              </a:lnSpc>
            </a:pPr>
            <a:r>
              <a:rPr lang="en-US" sz="3600"/>
              <a:t>Faith Conversations</a:t>
            </a:r>
          </a:p>
        </p:txBody>
      </p:sp>
      <p:sp>
        <p:nvSpPr>
          <p:cNvPr id="3079" name="Content Placeholder 3078"/>
          <p:cNvSpPr>
            <a:spLocks noGrp="1"/>
          </p:cNvSpPr>
          <p:nvPr>
            <p:ph idx="1"/>
          </p:nvPr>
        </p:nvSpPr>
        <p:spPr>
          <a:xfrm>
            <a:off x="713063" y="1954636"/>
            <a:ext cx="3582100" cy="4293764"/>
          </a:xfrm>
        </p:spPr>
        <p:txBody>
          <a:bodyPr>
            <a:normAutofit/>
          </a:bodyPr>
          <a:lstStyle/>
          <a:p>
            <a:pPr marL="0" indent="0">
              <a:buNone/>
            </a:pPr>
            <a:r>
              <a:rPr lang="en-US" sz="2400" dirty="0"/>
              <a:t>Recall a faith conversation you’ve had with a young person. </a:t>
            </a:r>
          </a:p>
          <a:p>
            <a:r>
              <a:rPr lang="en-US" sz="2400" dirty="0"/>
              <a:t>What was hard? </a:t>
            </a:r>
          </a:p>
          <a:p>
            <a:r>
              <a:rPr lang="en-US" sz="2400" dirty="0"/>
              <a:t>What was easy?</a:t>
            </a:r>
          </a:p>
          <a:p>
            <a:r>
              <a:rPr lang="en-US" sz="2400" dirty="0"/>
              <a:t>What worked?</a:t>
            </a:r>
          </a:p>
          <a:p>
            <a:r>
              <a:rPr lang="en-US" sz="2400" dirty="0"/>
              <a:t>What doesn’t work? </a:t>
            </a:r>
          </a:p>
        </p:txBody>
      </p:sp>
      <p:pic>
        <p:nvPicPr>
          <p:cNvPr id="3077" name="Picture 2" descr="Related image">
            <a:extLst>
              <a:ext uri="{FF2B5EF4-FFF2-40B4-BE49-F238E27FC236}">
                <a16:creationId xmlns:a16="http://schemas.microsoft.com/office/drawing/2014/main" id="{E6AD2F0C-5923-4782-8856-D1881C470F2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34680" y="10"/>
            <a:ext cx="756013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879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85936C-D783-4A9D-86AB-00F98F1673D0}"/>
              </a:ext>
            </a:extLst>
          </p:cNvPr>
          <p:cNvSpPr>
            <a:spLocks noGrp="1"/>
          </p:cNvSpPr>
          <p:nvPr>
            <p:ph type="title"/>
          </p:nvPr>
        </p:nvSpPr>
        <p:spPr>
          <a:xfrm>
            <a:off x="648929" y="629266"/>
            <a:ext cx="6256423" cy="1641987"/>
          </a:xfrm>
        </p:spPr>
        <p:txBody>
          <a:bodyPr>
            <a:normAutofit/>
          </a:bodyPr>
          <a:lstStyle/>
          <a:p>
            <a:r>
              <a:rPr lang="en-US" b="1"/>
              <a:t>Watch For</a:t>
            </a:r>
          </a:p>
        </p:txBody>
      </p:sp>
      <p:graphicFrame>
        <p:nvGraphicFramePr>
          <p:cNvPr id="28" name="Content Placeholder 5"/>
          <p:cNvGraphicFramePr>
            <a:graphicFrameLocks noGrp="1"/>
          </p:cNvGraphicFramePr>
          <p:nvPr>
            <p:ph idx="1"/>
          </p:nvPr>
        </p:nvGraphicFramePr>
        <p:xfrm>
          <a:off x="647700" y="2438401"/>
          <a:ext cx="6258737" cy="3809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6E9256EF-BF1C-4BBE-9F2E-44CE8844EE9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554139" y="609601"/>
            <a:ext cx="3990160"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256621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6" name="Picture 9">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27" name="Picture 11">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screen">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28" name="Oval 13">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9" name="Picture 15">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30" name="Picture 17">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screen">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31" name="Rectangle 19">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2" name="Rectangle 21">
            <a:extLst>
              <a:ext uri="{FF2B5EF4-FFF2-40B4-BE49-F238E27FC236}">
                <a16:creationId xmlns:a16="http://schemas.microsoft.com/office/drawing/2014/main" id="{014FC646-776D-4742-B532-BC0F8471A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107" y="0"/>
            <a:ext cx="3573504"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Rectangle 23">
            <a:extLst>
              <a:ext uri="{FF2B5EF4-FFF2-40B4-BE49-F238E27FC236}">
                <a16:creationId xmlns:a16="http://schemas.microsoft.com/office/drawing/2014/main" id="{EC5D1346-4899-4F92-9E97-33E4A2E8D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0365" y="1295400"/>
            <a:ext cx="3574834"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10725" y="1447800"/>
            <a:ext cx="2641815" cy="3329581"/>
          </a:xfrm>
        </p:spPr>
        <p:txBody>
          <a:bodyPr vert="horz" lIns="91440" tIns="45720" rIns="91440" bIns="45720" rtlCol="0" anchor="b">
            <a:normAutofit/>
          </a:bodyPr>
          <a:lstStyle/>
          <a:p>
            <a:pPr>
              <a:lnSpc>
                <a:spcPct val="90000"/>
              </a:lnSpc>
            </a:pPr>
            <a:r>
              <a:rPr lang="en-US" sz="3400" spc="-300">
                <a:effectLst>
                  <a:outerShdw blurRad="469900" dist="342900" dir="5400000" sy="-20000" rotWithShape="0">
                    <a:prstClr val="black">
                      <a:alpha val="66000"/>
                    </a:prstClr>
                  </a:outerShdw>
                </a:effectLst>
              </a:rPr>
              <a:t>Create Space for Conversation</a:t>
            </a:r>
            <a:br>
              <a:rPr lang="en-US" sz="3400" spc="-300">
                <a:effectLst>
                  <a:outerShdw blurRad="469900" dist="342900" dir="5400000" sy="-20000" rotWithShape="0">
                    <a:prstClr val="black">
                      <a:alpha val="66000"/>
                    </a:prstClr>
                  </a:outerShdw>
                </a:effectLst>
              </a:rPr>
            </a:br>
            <a:endParaRPr lang="en-US" sz="3400" spc="-300">
              <a:effectLst>
                <a:outerShdw blurRad="469900" dist="342900" dir="5400000" sy="-20000" rotWithShape="0">
                  <a:prstClr val="black">
                    <a:alpha val="66000"/>
                  </a:prstClr>
                </a:outerShdw>
              </a:effectLst>
            </a:endParaRPr>
          </a:p>
        </p:txBody>
      </p:sp>
      <p:sp>
        <p:nvSpPr>
          <p:cNvPr id="3" name="Content Placeholder 2"/>
          <p:cNvSpPr>
            <a:spLocks noGrp="1"/>
          </p:cNvSpPr>
          <p:nvPr>
            <p:ph idx="1"/>
          </p:nvPr>
        </p:nvSpPr>
        <p:spPr>
          <a:xfrm>
            <a:off x="7710725" y="4777380"/>
            <a:ext cx="2641815" cy="861420"/>
          </a:xfrm>
        </p:spPr>
        <p:txBody>
          <a:bodyPr vert="horz" lIns="91440" tIns="45720" rIns="91440" bIns="45720" rtlCol="0" anchor="t">
            <a:normAutofit/>
          </a:bodyPr>
          <a:lstStyle/>
          <a:p>
            <a:pPr marL="0" indent="0">
              <a:buNone/>
            </a:pPr>
            <a:r>
              <a:rPr lang="en-US" sz="1800" cap="all">
                <a:solidFill>
                  <a:schemeClr val="bg2">
                    <a:lumMod val="40000"/>
                    <a:lumOff val="60000"/>
                  </a:schemeClr>
                </a:solidFill>
              </a:rPr>
              <a:t>  </a:t>
            </a:r>
          </a:p>
        </p:txBody>
      </p:sp>
      <p:pic>
        <p:nvPicPr>
          <p:cNvPr id="4" name="Picture 3">
            <a:extLst>
              <a:ext uri="{FF2B5EF4-FFF2-40B4-BE49-F238E27FC236}">
                <a16:creationId xmlns:a16="http://schemas.microsoft.com/office/drawing/2014/main" id="{B12F695D-193C-4C5E-BF52-BD1695437668}"/>
              </a:ext>
            </a:extLst>
          </p:cNvPr>
          <p:cNvPicPr>
            <a:picLocks noChangeAspect="1"/>
          </p:cNvPicPr>
          <p:nvPr/>
        </p:nvPicPr>
        <p:blipFill rotWithShape="1">
          <a:blip r:embed="rId8" cstate="screen">
            <a:alphaModFix/>
            <a:extLst>
              <a:ext uri="{28A0092B-C50C-407E-A947-70E740481C1C}">
                <a14:useLocalDpi xmlns:a14="http://schemas.microsoft.com/office/drawing/2010/main"/>
              </a:ext>
            </a:extLst>
          </a:blip>
          <a:srcRect r="-1"/>
          <a:stretch/>
        </p:blipFill>
        <p:spPr>
          <a:xfrm>
            <a:off x="1062403" y="1295400"/>
            <a:ext cx="6331376" cy="3354149"/>
          </a:xfrm>
          <a:prstGeom prst="rect">
            <a:avLst/>
          </a:prstGeom>
        </p:spPr>
      </p:pic>
      <p:pic>
        <p:nvPicPr>
          <p:cNvPr id="5" name="Picture 4">
            <a:extLst>
              <a:ext uri="{FF2B5EF4-FFF2-40B4-BE49-F238E27FC236}">
                <a16:creationId xmlns:a16="http://schemas.microsoft.com/office/drawing/2014/main" id="{0E3D5F28-7D24-4123-98FF-EB4510E7878D}"/>
              </a:ext>
            </a:extLst>
          </p:cNvPr>
          <p:cNvPicPr>
            <a:picLocks noChangeAspect="1"/>
          </p:cNvPicPr>
          <p:nvPr/>
        </p:nvPicPr>
        <p:blipFill rotWithShape="1">
          <a:blip r:embed="rId9" cstate="screen">
            <a:alphaModFix/>
            <a:extLst>
              <a:ext uri="{28A0092B-C50C-407E-A947-70E740481C1C}">
                <a14:useLocalDpi xmlns:a14="http://schemas.microsoft.com/office/drawing/2010/main"/>
              </a:ext>
            </a:extLst>
          </a:blip>
          <a:srcRect r="-2"/>
          <a:stretch/>
        </p:blipFill>
        <p:spPr>
          <a:xfrm>
            <a:off x="1062406" y="4801776"/>
            <a:ext cx="6331375" cy="2056223"/>
          </a:xfrm>
          <a:prstGeom prst="rect">
            <a:avLst/>
          </a:prstGeom>
        </p:spPr>
      </p:pic>
    </p:spTree>
    <p:extLst>
      <p:ext uri="{BB962C8B-B14F-4D97-AF65-F5344CB8AC3E}">
        <p14:creationId xmlns:p14="http://schemas.microsoft.com/office/powerpoint/2010/main" val="3295150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09DE-8D2C-42D0-ACA9-BF0F278AA987}"/>
              </a:ext>
            </a:extLst>
          </p:cNvPr>
          <p:cNvSpPr>
            <a:spLocks noGrp="1"/>
          </p:cNvSpPr>
          <p:nvPr>
            <p:ph type="title"/>
          </p:nvPr>
        </p:nvSpPr>
        <p:spPr>
          <a:xfrm>
            <a:off x="648930" y="629266"/>
            <a:ext cx="6188190" cy="1622321"/>
          </a:xfrm>
        </p:spPr>
        <p:txBody>
          <a:bodyPr>
            <a:normAutofit/>
          </a:bodyPr>
          <a:lstStyle/>
          <a:p>
            <a:r>
              <a:rPr lang="en-US" sz="3900">
                <a:solidFill>
                  <a:srgbClr val="EBEBEB"/>
                </a:solidFill>
              </a:rPr>
              <a:t>Parents have been told:</a:t>
            </a:r>
            <a:br>
              <a:rPr lang="en-US" sz="3900">
                <a:solidFill>
                  <a:srgbClr val="EBEBEB"/>
                </a:solidFill>
              </a:rPr>
            </a:br>
            <a:endParaRPr lang="en-US" sz="3900">
              <a:solidFill>
                <a:srgbClr val="EBEBEB"/>
              </a:solidFill>
            </a:endParaRPr>
          </a:p>
        </p:txBody>
      </p:sp>
      <p:sp>
        <p:nvSpPr>
          <p:cNvPr id="8" name="Content Placeholder 7">
            <a:extLst>
              <a:ext uri="{FF2B5EF4-FFF2-40B4-BE49-F238E27FC236}">
                <a16:creationId xmlns:a16="http://schemas.microsoft.com/office/drawing/2014/main" id="{5EAFD2FF-D8A8-4C57-BAAA-012DA11BCDE0}"/>
              </a:ext>
            </a:extLst>
          </p:cNvPr>
          <p:cNvSpPr>
            <a:spLocks noGrp="1"/>
          </p:cNvSpPr>
          <p:nvPr>
            <p:ph idx="1"/>
          </p:nvPr>
        </p:nvSpPr>
        <p:spPr>
          <a:xfrm>
            <a:off x="648930" y="2438400"/>
            <a:ext cx="6188189" cy="3785419"/>
          </a:xfrm>
        </p:spPr>
        <p:txBody>
          <a:bodyPr>
            <a:normAutofit/>
          </a:bodyPr>
          <a:lstStyle/>
          <a:p>
            <a:r>
              <a:rPr lang="en-US">
                <a:solidFill>
                  <a:srgbClr val="FFFFFF"/>
                </a:solidFill>
              </a:rPr>
              <a:t>Back off</a:t>
            </a:r>
          </a:p>
          <a:p>
            <a:r>
              <a:rPr lang="en-US">
                <a:solidFill>
                  <a:srgbClr val="FFFFFF"/>
                </a:solidFill>
              </a:rPr>
              <a:t>Let the culture and peers raise youth</a:t>
            </a:r>
          </a:p>
          <a:p>
            <a:r>
              <a:rPr lang="en-US">
                <a:solidFill>
                  <a:srgbClr val="FFFFFF"/>
                </a:solidFill>
              </a:rPr>
              <a:t>Turn your young people over to experts </a:t>
            </a:r>
          </a:p>
          <a:p>
            <a:r>
              <a:rPr lang="en-US">
                <a:solidFill>
                  <a:srgbClr val="FFFFFF"/>
                </a:solidFill>
              </a:rPr>
              <a:t>You have nothing in common with your adolescent child</a:t>
            </a:r>
          </a:p>
        </p:txBody>
      </p:sp>
      <p:pic>
        <p:nvPicPr>
          <p:cNvPr id="3" name="Picture 2">
            <a:extLst>
              <a:ext uri="{FF2B5EF4-FFF2-40B4-BE49-F238E27FC236}">
                <a16:creationId xmlns:a16="http://schemas.microsoft.com/office/drawing/2014/main" id="{60BAF645-6F9B-4A34-BE3A-B2A7504515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145525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1000"/>
                                        <p:tgtEl>
                                          <p:spTgt spid="8">
                                            <p:txEl>
                                              <p:pRg st="1" end="1"/>
                                            </p:txEl>
                                          </p:spTgt>
                                        </p:tgtEl>
                                      </p:cBhvr>
                                    </p:animEffect>
                                    <p:anim calcmode="lin" valueType="num">
                                      <p:cBhvr>
                                        <p:cTn id="1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1000"/>
                                        <p:tgtEl>
                                          <p:spTgt spid="8">
                                            <p:txEl>
                                              <p:pRg st="2" end="2"/>
                                            </p:txEl>
                                          </p:spTgt>
                                        </p:tgtEl>
                                      </p:cBhvr>
                                    </p:animEffect>
                                    <p:anim calcmode="lin" valueType="num">
                                      <p:cBhvr>
                                        <p:cTn id="2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screen">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screen">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0837" y="1325880"/>
            <a:ext cx="3543464" cy="3066507"/>
          </a:xfrm>
        </p:spPr>
        <p:txBody>
          <a:bodyPr vert="horz" lIns="91440" tIns="45720" rIns="91440" bIns="45720" rtlCol="0" anchor="b">
            <a:normAutofit/>
          </a:bodyPr>
          <a:lstStyle/>
          <a:p>
            <a:r>
              <a:rPr lang="en-US" sz="4100">
                <a:solidFill>
                  <a:srgbClr val="EBEBEB"/>
                </a:solidFill>
              </a:rPr>
              <a:t>“Marinating” in the faith</a:t>
            </a:r>
          </a:p>
        </p:txBody>
      </p:sp>
      <p:sp>
        <p:nvSpPr>
          <p:cNvPr id="25"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3">
            <a:extLst>
              <a:ext uri="{FF2B5EF4-FFF2-40B4-BE49-F238E27FC236}">
                <a16:creationId xmlns:a16="http://schemas.microsoft.com/office/drawing/2014/main" id="{2CFE6A06-ED9B-4684-99C0-26C8349C436B}"/>
              </a:ext>
            </a:extLst>
          </p:cNvPr>
          <p:cNvPicPr>
            <a:picLocks noGrp="1" noChangeAspect="1" noChangeArrowheads="1"/>
          </p:cNvPicPr>
          <p:nvPr>
            <p:ph idx="1"/>
          </p:nvPr>
        </p:nvPicPr>
        <p:blipFill rotWithShape="1">
          <a:blip r:embed="rId8" cstate="screen">
            <a:extLst>
              <a:ext uri="{28A0092B-C50C-407E-A947-70E740481C1C}">
                <a14:useLocalDpi xmlns:a14="http://schemas.microsoft.com/office/drawing/2010/main"/>
              </a:ext>
            </a:extLst>
          </a:blip>
          <a:srcRect/>
          <a:stretch/>
        </p:blipFill>
        <p:spPr bwMode="auto">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8457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69C7A5-5AEE-4802-96C6-476D39E9415C}"/>
              </a:ext>
            </a:extLst>
          </p:cNvPr>
          <p:cNvSpPr>
            <a:spLocks noGrp="1"/>
          </p:cNvSpPr>
          <p:nvPr>
            <p:ph type="title"/>
          </p:nvPr>
        </p:nvSpPr>
        <p:spPr>
          <a:xfrm>
            <a:off x="648930" y="629266"/>
            <a:ext cx="6188190" cy="1622321"/>
          </a:xfrm>
        </p:spPr>
        <p:txBody>
          <a:bodyPr>
            <a:normAutofit/>
          </a:bodyPr>
          <a:lstStyle/>
          <a:p>
            <a:r>
              <a:rPr lang="en-US">
                <a:solidFill>
                  <a:srgbClr val="EBEBEB"/>
                </a:solidFill>
              </a:rPr>
              <a:t>  </a:t>
            </a:r>
          </a:p>
        </p:txBody>
      </p:sp>
      <p:sp>
        <p:nvSpPr>
          <p:cNvPr id="3" name="Content Placeholder 2">
            <a:extLst>
              <a:ext uri="{FF2B5EF4-FFF2-40B4-BE49-F238E27FC236}">
                <a16:creationId xmlns:a16="http://schemas.microsoft.com/office/drawing/2014/main" id="{51E5657B-0761-416E-BF7E-F4D7DDE5F128}"/>
              </a:ext>
            </a:extLst>
          </p:cNvPr>
          <p:cNvSpPr>
            <a:spLocks noGrp="1"/>
          </p:cNvSpPr>
          <p:nvPr>
            <p:ph idx="1"/>
          </p:nvPr>
        </p:nvSpPr>
        <p:spPr>
          <a:xfrm>
            <a:off x="648510" y="1065402"/>
            <a:ext cx="6188609" cy="5158417"/>
          </a:xfrm>
        </p:spPr>
        <p:txBody>
          <a:bodyPr>
            <a:normAutofit lnSpcReduction="10000"/>
          </a:bodyPr>
          <a:lstStyle/>
          <a:p>
            <a:pPr marL="0">
              <a:lnSpc>
                <a:spcPct val="90000"/>
              </a:lnSpc>
              <a:spcBef>
                <a:spcPts val="0"/>
              </a:spcBef>
            </a:pPr>
            <a:r>
              <a:rPr lang="en-US" sz="2800" dirty="0">
                <a:solidFill>
                  <a:srgbClr val="FFFFFF"/>
                </a:solidFill>
                <a:latin typeface="Calibri" panose="020F0502020204030204" pitchFamily="34" charset="0"/>
                <a:ea typeface="Calibri" panose="020F0502020204030204" pitchFamily="34" charset="0"/>
                <a:cs typeface="Times New Roman" panose="02020603050405020304" pitchFamily="18" charset="0"/>
              </a:rPr>
              <a:t>Create Safe Places</a:t>
            </a:r>
          </a:p>
          <a:p>
            <a:pPr marL="0">
              <a:lnSpc>
                <a:spcPct val="90000"/>
              </a:lnSpc>
              <a:spcBef>
                <a:spcPts val="0"/>
              </a:spcBef>
            </a:pPr>
            <a:r>
              <a:rPr lang="en-US" sz="2800" dirty="0">
                <a:solidFill>
                  <a:srgbClr val="FFFFFF"/>
                </a:solidFill>
                <a:latin typeface="Calibri" panose="020F0502020204030204" pitchFamily="34" charset="0"/>
                <a:ea typeface="Calibri" panose="020F0502020204030204" pitchFamily="34" charset="0"/>
                <a:cs typeface="Times New Roman" panose="02020603050405020304" pitchFamily="18" charset="0"/>
              </a:rPr>
              <a:t>Hold Questions as a Sacred Trust</a:t>
            </a:r>
          </a:p>
          <a:p>
            <a:pPr marL="0">
              <a:lnSpc>
                <a:spcPct val="90000"/>
              </a:lnSpc>
              <a:spcBef>
                <a:spcPts val="0"/>
              </a:spcBef>
            </a:pPr>
            <a:r>
              <a:rPr lang="en-US" sz="2800" dirty="0">
                <a:solidFill>
                  <a:srgbClr val="FFFFFF"/>
                </a:solidFill>
                <a:latin typeface="Calibri" panose="020F0502020204030204" pitchFamily="34" charset="0"/>
                <a:ea typeface="Calibri" panose="020F0502020204030204" pitchFamily="34" charset="0"/>
                <a:cs typeface="Times New Roman" panose="02020603050405020304" pitchFamily="18" charset="0"/>
              </a:rPr>
              <a:t>Use Only Love</a:t>
            </a:r>
          </a:p>
          <a:p>
            <a:pPr marL="0" indent="0">
              <a:lnSpc>
                <a:spcPct val="90000"/>
              </a:lnSpc>
              <a:spcBef>
                <a:spcPts val="0"/>
              </a:spcBef>
              <a:buNone/>
            </a:pPr>
            <a:endParaRPr lang="en-US" sz="24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800"/>
              </a:spcAft>
              <a:buNone/>
            </a:pPr>
            <a: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“We must relinquish any means other than love to persuade young people to the truth of the Gospel and the inherent value of a life lived in service of Christ and neighbor.”</a:t>
            </a:r>
          </a:p>
          <a:p>
            <a:pPr marL="0" marR="0" indent="0">
              <a:lnSpc>
                <a:spcPct val="90000"/>
              </a:lnSpc>
              <a:spcBef>
                <a:spcPts val="0"/>
              </a:spcBef>
              <a:spcAft>
                <a:spcPts val="800"/>
              </a:spcAft>
              <a:buNone/>
            </a:pPr>
            <a:endPar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Robert J. McCarty, </a:t>
            </a:r>
            <a:r>
              <a:rPr lang="en-US" i="1" dirty="0">
                <a:solidFill>
                  <a:srgbClr val="FFFFFF"/>
                </a:solidFill>
                <a:latin typeface="Calibri" panose="020F0502020204030204" pitchFamily="34" charset="0"/>
                <a:ea typeface="Calibri" panose="020F0502020204030204" pitchFamily="34" charset="0"/>
                <a:cs typeface="Times New Roman" panose="02020603050405020304" pitchFamily="18" charset="0"/>
              </a:rPr>
              <a:t>Faith Talk – Having Conversations that Matter with Youth. Winona, Minnesota:  Saint </a:t>
            </a:r>
            <a:endPar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800"/>
              </a:spcAft>
              <a:buNone/>
            </a:pPr>
            <a:r>
              <a:rPr lang="en-US" i="1" dirty="0">
                <a:solidFill>
                  <a:srgbClr val="FFFFFF"/>
                </a:solidFill>
                <a:latin typeface="Calibri" panose="020F0502020204030204" pitchFamily="34" charset="0"/>
                <a:ea typeface="Calibri" panose="020F0502020204030204" pitchFamily="34" charset="0"/>
                <a:cs typeface="Times New Roman" panose="02020603050405020304" pitchFamily="18" charset="0"/>
              </a:rPr>
              <a:t>Mary’s Press, 2018,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page 42.</a:t>
            </a:r>
            <a:r>
              <a:rPr lang="en-US" i="1"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br>
              <a:rPr lang="en-US" i="1"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dirty="0">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C528C72C-01DE-4802-A6D7-80B65DB638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137363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ED0F2-FDA4-4604-B762-F2EEA8E17434}"/>
              </a:ext>
            </a:extLst>
          </p:cNvPr>
          <p:cNvSpPr>
            <a:spLocks noGrp="1"/>
          </p:cNvSpPr>
          <p:nvPr>
            <p:ph type="title"/>
          </p:nvPr>
        </p:nvSpPr>
        <p:spPr>
          <a:xfrm>
            <a:off x="646111" y="609601"/>
            <a:ext cx="3325731" cy="1675975"/>
          </a:xfrm>
        </p:spPr>
        <p:txBody>
          <a:bodyPr>
            <a:normAutofit/>
          </a:bodyPr>
          <a:lstStyle/>
          <a:p>
            <a:endParaRPr lang="en-US"/>
          </a:p>
        </p:txBody>
      </p:sp>
      <p:pic>
        <p:nvPicPr>
          <p:cNvPr id="4" name="Picture 3">
            <a:extLst>
              <a:ext uri="{FF2B5EF4-FFF2-40B4-BE49-F238E27FC236}">
                <a16:creationId xmlns:a16="http://schemas.microsoft.com/office/drawing/2014/main" id="{6D18ABD1-A392-439E-B75F-FA113512A7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2812" y="609602"/>
            <a:ext cx="3719869" cy="5638796"/>
          </a:xfrm>
          <a:prstGeom prst="rect">
            <a:avLst/>
          </a:prstGeom>
          <a:effectLst>
            <a:outerShdw blurRad="50800" dist="38100" dir="5400000" algn="t" rotWithShape="0">
              <a:prstClr val="black">
                <a:alpha val="43000"/>
              </a:prstClr>
            </a:outerShdw>
          </a:effectLst>
        </p:spPr>
      </p:pic>
      <p:sp>
        <p:nvSpPr>
          <p:cNvPr id="3" name="Content Placeholder 2">
            <a:extLst>
              <a:ext uri="{FF2B5EF4-FFF2-40B4-BE49-F238E27FC236}">
                <a16:creationId xmlns:a16="http://schemas.microsoft.com/office/drawing/2014/main" id="{12312D9E-7D10-48A0-A471-4C4B5F5CE68E}"/>
              </a:ext>
            </a:extLst>
          </p:cNvPr>
          <p:cNvSpPr>
            <a:spLocks noGrp="1"/>
          </p:cNvSpPr>
          <p:nvPr>
            <p:ph idx="1"/>
          </p:nvPr>
        </p:nvSpPr>
        <p:spPr>
          <a:xfrm>
            <a:off x="642176" y="2484544"/>
            <a:ext cx="3329666" cy="3763855"/>
          </a:xfrm>
        </p:spPr>
        <p:txBody>
          <a:bodyPr>
            <a:normAutofit/>
          </a:bodyPr>
          <a:lstStyle/>
          <a:p>
            <a:r>
              <a:rPr lang="en-US" sz="3200" dirty="0"/>
              <a:t>The Injured </a:t>
            </a:r>
          </a:p>
          <a:p>
            <a:r>
              <a:rPr lang="en-US" sz="3200" dirty="0"/>
              <a:t>The Drifters</a:t>
            </a:r>
          </a:p>
          <a:p>
            <a:r>
              <a:rPr lang="en-US" sz="3200" dirty="0"/>
              <a:t>The Dissenters</a:t>
            </a:r>
          </a:p>
        </p:txBody>
      </p:sp>
      <p:pic>
        <p:nvPicPr>
          <p:cNvPr id="5" name="Picture 4">
            <a:extLst>
              <a:ext uri="{FF2B5EF4-FFF2-40B4-BE49-F238E27FC236}">
                <a16:creationId xmlns:a16="http://schemas.microsoft.com/office/drawing/2014/main" id="{87BD4D0C-B12C-403B-A820-7769C515D4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35262" y="609601"/>
            <a:ext cx="3409037"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034865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E8A19-282B-42A0-8252-223FDCF708A4}"/>
              </a:ext>
            </a:extLst>
          </p:cNvPr>
          <p:cNvSpPr>
            <a:spLocks noGrp="1"/>
          </p:cNvSpPr>
          <p:nvPr>
            <p:ph type="title"/>
          </p:nvPr>
        </p:nvSpPr>
        <p:spPr>
          <a:xfrm>
            <a:off x="650669" y="629266"/>
            <a:ext cx="3330328" cy="1641986"/>
          </a:xfrm>
        </p:spPr>
        <p:txBody>
          <a:bodyPr>
            <a:normAutofit/>
          </a:bodyPr>
          <a:lstStyle/>
          <a:p>
            <a:r>
              <a:rPr lang="en-US" dirty="0"/>
              <a:t>The Injured</a:t>
            </a:r>
          </a:p>
        </p:txBody>
      </p:sp>
      <p:sp>
        <p:nvSpPr>
          <p:cNvPr id="9" name="Content Placeholder 8">
            <a:extLst>
              <a:ext uri="{FF2B5EF4-FFF2-40B4-BE49-F238E27FC236}">
                <a16:creationId xmlns:a16="http://schemas.microsoft.com/office/drawing/2014/main" id="{CB6ACA70-FD09-4C6D-BBBB-85701172C4A6}"/>
              </a:ext>
            </a:extLst>
          </p:cNvPr>
          <p:cNvSpPr>
            <a:spLocks noGrp="1"/>
          </p:cNvSpPr>
          <p:nvPr>
            <p:ph idx="1"/>
          </p:nvPr>
        </p:nvSpPr>
        <p:spPr>
          <a:xfrm>
            <a:off x="650669" y="1677798"/>
            <a:ext cx="3330328" cy="4570601"/>
          </a:xfrm>
        </p:spPr>
        <p:txBody>
          <a:bodyPr>
            <a:normAutofit/>
          </a:bodyPr>
          <a:lstStyle/>
          <a:p>
            <a:r>
              <a:rPr lang="en-US" sz="2400" dirty="0"/>
              <a:t>Disruptions in family life</a:t>
            </a:r>
          </a:p>
          <a:p>
            <a:r>
              <a:rPr lang="en-US" sz="2400" dirty="0"/>
              <a:t>Witnessing inauthentic or hypocritical expressions of faith</a:t>
            </a:r>
          </a:p>
          <a:p>
            <a:r>
              <a:rPr lang="en-US" sz="2400" dirty="0"/>
              <a:t>Feeling forced to participate</a:t>
            </a:r>
          </a:p>
          <a:p>
            <a:r>
              <a:rPr lang="en-US" sz="2400" dirty="0"/>
              <a:t>Unanswered prayer</a:t>
            </a:r>
          </a:p>
        </p:txBody>
      </p:sp>
      <p:pic>
        <p:nvPicPr>
          <p:cNvPr id="3" name="Picture 2">
            <a:extLst>
              <a:ext uri="{FF2B5EF4-FFF2-40B4-BE49-F238E27FC236}">
                <a16:creationId xmlns:a16="http://schemas.microsoft.com/office/drawing/2014/main" id="{2177BF4E-2F38-4D4E-98C2-5D31315FE0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634680" y="10"/>
            <a:ext cx="7560130" cy="6857990"/>
          </a:xfrm>
          <a:prstGeom prst="rect">
            <a:avLst/>
          </a:prstGeom>
        </p:spPr>
      </p:pic>
    </p:spTree>
    <p:extLst>
      <p:ext uri="{BB962C8B-B14F-4D97-AF65-F5344CB8AC3E}">
        <p14:creationId xmlns:p14="http://schemas.microsoft.com/office/powerpoint/2010/main" val="2433176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524B4B35-F68C-4153-9327-5FD8E2E258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6008" y="10"/>
            <a:ext cx="7555992" cy="6857990"/>
          </a:xfrm>
          <a:prstGeom prst="rect">
            <a:avLst/>
          </a:prstGeom>
        </p:spPr>
      </p:pic>
      <p:sp>
        <p:nvSpPr>
          <p:cNvPr id="2" name="Title 1">
            <a:extLst>
              <a:ext uri="{FF2B5EF4-FFF2-40B4-BE49-F238E27FC236}">
                <a16:creationId xmlns:a16="http://schemas.microsoft.com/office/drawing/2014/main" id="{7E2D0839-CDB3-46A2-B46D-D7181CC3A429}"/>
              </a:ext>
            </a:extLst>
          </p:cNvPr>
          <p:cNvSpPr>
            <a:spLocks noGrp="1"/>
          </p:cNvSpPr>
          <p:nvPr>
            <p:ph type="title"/>
          </p:nvPr>
        </p:nvSpPr>
        <p:spPr>
          <a:xfrm>
            <a:off x="838201" y="365125"/>
            <a:ext cx="3478160" cy="1325563"/>
          </a:xfrm>
        </p:spPr>
        <p:txBody>
          <a:bodyPr>
            <a:normAutofit/>
          </a:bodyPr>
          <a:lstStyle/>
          <a:p>
            <a:r>
              <a:rPr lang="en-US" sz="4400" dirty="0"/>
              <a:t>The Drifter</a:t>
            </a:r>
          </a:p>
        </p:txBody>
      </p:sp>
      <p:sp>
        <p:nvSpPr>
          <p:cNvPr id="9" name="Content Placeholder 8">
            <a:extLst>
              <a:ext uri="{FF2B5EF4-FFF2-40B4-BE49-F238E27FC236}">
                <a16:creationId xmlns:a16="http://schemas.microsoft.com/office/drawing/2014/main" id="{F55CCEED-17DA-4F50-A2D4-FDA93C8660E3}"/>
              </a:ext>
            </a:extLst>
          </p:cNvPr>
          <p:cNvSpPr>
            <a:spLocks noGrp="1"/>
          </p:cNvSpPr>
          <p:nvPr>
            <p:ph idx="1"/>
          </p:nvPr>
        </p:nvSpPr>
        <p:spPr>
          <a:xfrm>
            <a:off x="838202" y="1825625"/>
            <a:ext cx="3478160" cy="4351338"/>
          </a:xfrm>
        </p:spPr>
        <p:txBody>
          <a:bodyPr>
            <a:normAutofit/>
          </a:bodyPr>
          <a:lstStyle/>
          <a:p>
            <a:r>
              <a:rPr lang="en-US" dirty="0"/>
              <a:t>Lack of connection between faith and life</a:t>
            </a:r>
          </a:p>
          <a:p>
            <a:r>
              <a:rPr lang="en-US" dirty="0"/>
              <a:t>Lack of companions on the faith journey</a:t>
            </a:r>
          </a:p>
          <a:p>
            <a:r>
              <a:rPr lang="en-US" dirty="0"/>
              <a:t>Families with marginal practice of faith </a:t>
            </a:r>
          </a:p>
          <a:p>
            <a:r>
              <a:rPr lang="en-US" dirty="0"/>
              <a:t>Unable to answer “so what?”</a:t>
            </a:r>
          </a:p>
        </p:txBody>
      </p:sp>
    </p:spTree>
    <p:extLst>
      <p:ext uri="{BB962C8B-B14F-4D97-AF65-F5344CB8AC3E}">
        <p14:creationId xmlns:p14="http://schemas.microsoft.com/office/powerpoint/2010/main" val="1781505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E9D1-2859-42B9-86DD-C0A4718A673E}"/>
              </a:ext>
            </a:extLst>
          </p:cNvPr>
          <p:cNvSpPr>
            <a:spLocks noGrp="1"/>
          </p:cNvSpPr>
          <p:nvPr>
            <p:ph type="title"/>
          </p:nvPr>
        </p:nvSpPr>
        <p:spPr>
          <a:xfrm>
            <a:off x="648930" y="629266"/>
            <a:ext cx="6188190" cy="1622321"/>
          </a:xfrm>
        </p:spPr>
        <p:txBody>
          <a:bodyPr>
            <a:normAutofit/>
          </a:bodyPr>
          <a:lstStyle/>
          <a:p>
            <a:r>
              <a:rPr lang="en-US">
                <a:solidFill>
                  <a:srgbClr val="EBEBEB"/>
                </a:solidFill>
              </a:rPr>
              <a:t>The Dissenter</a:t>
            </a:r>
          </a:p>
        </p:txBody>
      </p:sp>
      <p:sp>
        <p:nvSpPr>
          <p:cNvPr id="16" name="Content Placeholder 8">
            <a:extLst>
              <a:ext uri="{FF2B5EF4-FFF2-40B4-BE49-F238E27FC236}">
                <a16:creationId xmlns:a16="http://schemas.microsoft.com/office/drawing/2014/main" id="{72795A0C-1891-40AB-BA9C-CC89F3AFF9E0}"/>
              </a:ext>
            </a:extLst>
          </p:cNvPr>
          <p:cNvSpPr>
            <a:spLocks noGrp="1"/>
          </p:cNvSpPr>
          <p:nvPr>
            <p:ph idx="1"/>
          </p:nvPr>
        </p:nvSpPr>
        <p:spPr>
          <a:xfrm>
            <a:off x="478172" y="1895912"/>
            <a:ext cx="6750583" cy="4327907"/>
          </a:xfrm>
        </p:spPr>
        <p:txBody>
          <a:bodyPr>
            <a:normAutofit/>
          </a:bodyPr>
          <a:lstStyle/>
          <a:p>
            <a:r>
              <a:rPr lang="en-US" sz="2400" dirty="0">
                <a:solidFill>
                  <a:srgbClr val="FFFFFF"/>
                </a:solidFill>
              </a:rPr>
              <a:t>Active resistance to the faith, particularly around social issues like same-sex marriage, abortion, and birth control </a:t>
            </a:r>
          </a:p>
          <a:p>
            <a:r>
              <a:rPr lang="en-US" sz="2400" dirty="0">
                <a:solidFill>
                  <a:srgbClr val="FFFFFF"/>
                </a:solidFill>
              </a:rPr>
              <a:t>Disillusionment and frustration that questions were never answered or heard</a:t>
            </a:r>
          </a:p>
          <a:p>
            <a:r>
              <a:rPr lang="en-US" sz="2400" dirty="0">
                <a:solidFill>
                  <a:srgbClr val="FFFFFF"/>
                </a:solidFill>
              </a:rPr>
              <a:t>Difficulty in reconciling faith with science</a:t>
            </a:r>
          </a:p>
          <a:p>
            <a:endParaRPr lang="en-US" dirty="0">
              <a:solidFill>
                <a:srgbClr val="FFFFFF"/>
              </a:solidFill>
            </a:endParaRPr>
          </a:p>
        </p:txBody>
      </p:sp>
      <p:pic>
        <p:nvPicPr>
          <p:cNvPr id="3" name="Picture 2">
            <a:extLst>
              <a:ext uri="{FF2B5EF4-FFF2-40B4-BE49-F238E27FC236}">
                <a16:creationId xmlns:a16="http://schemas.microsoft.com/office/drawing/2014/main" id="{8157EC0F-5A50-4579-AB12-3D11A88B71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425517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ED0F2-FDA4-4604-B762-F2EEA8E17434}"/>
              </a:ext>
            </a:extLst>
          </p:cNvPr>
          <p:cNvSpPr>
            <a:spLocks noGrp="1"/>
          </p:cNvSpPr>
          <p:nvPr>
            <p:ph type="title"/>
          </p:nvPr>
        </p:nvSpPr>
        <p:spPr>
          <a:xfrm>
            <a:off x="650669" y="629266"/>
            <a:ext cx="3330328" cy="1641986"/>
          </a:xfrm>
        </p:spPr>
        <p:txBody>
          <a:bodyPr>
            <a:normAutofit/>
          </a:bodyPr>
          <a:lstStyle/>
          <a:p>
            <a:pPr>
              <a:lnSpc>
                <a:spcPct val="90000"/>
              </a:lnSpc>
            </a:pPr>
            <a:r>
              <a:rPr lang="en-US" sz="3600" dirty="0"/>
              <a:t>Going,  Going, Gone…</a:t>
            </a:r>
          </a:p>
        </p:txBody>
      </p:sp>
      <p:sp>
        <p:nvSpPr>
          <p:cNvPr id="3" name="Content Placeholder 2">
            <a:extLst>
              <a:ext uri="{FF2B5EF4-FFF2-40B4-BE49-F238E27FC236}">
                <a16:creationId xmlns:a16="http://schemas.microsoft.com/office/drawing/2014/main" id="{12312D9E-7D10-48A0-A471-4C4B5F5CE68E}"/>
              </a:ext>
            </a:extLst>
          </p:cNvPr>
          <p:cNvSpPr>
            <a:spLocks noGrp="1"/>
          </p:cNvSpPr>
          <p:nvPr>
            <p:ph idx="1"/>
          </p:nvPr>
        </p:nvSpPr>
        <p:spPr>
          <a:xfrm>
            <a:off x="650669" y="2438400"/>
            <a:ext cx="3330328" cy="3809999"/>
          </a:xfrm>
        </p:spPr>
        <p:txBody>
          <a:bodyPr>
            <a:normAutofit/>
          </a:bodyPr>
          <a:lstStyle/>
          <a:p>
            <a:r>
              <a:rPr lang="en-US" dirty="0"/>
              <a:t>The Injured </a:t>
            </a:r>
          </a:p>
          <a:p>
            <a:r>
              <a:rPr lang="en-US" dirty="0"/>
              <a:t>The Drifters</a:t>
            </a:r>
          </a:p>
          <a:p>
            <a:r>
              <a:rPr lang="en-US" dirty="0"/>
              <a:t>The Dissenters</a:t>
            </a:r>
          </a:p>
        </p:txBody>
      </p:sp>
      <p:pic>
        <p:nvPicPr>
          <p:cNvPr id="5" name="Picture 4">
            <a:extLst>
              <a:ext uri="{FF2B5EF4-FFF2-40B4-BE49-F238E27FC236}">
                <a16:creationId xmlns:a16="http://schemas.microsoft.com/office/drawing/2014/main" id="{E4076BE3-D91C-4355-9B46-0B04246BA6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4680" y="10"/>
            <a:ext cx="7560130" cy="6857990"/>
          </a:xfrm>
          <a:prstGeom prst="rect">
            <a:avLst/>
          </a:prstGeom>
        </p:spPr>
      </p:pic>
    </p:spTree>
    <p:extLst>
      <p:ext uri="{BB962C8B-B14F-4D97-AF65-F5344CB8AC3E}">
        <p14:creationId xmlns:p14="http://schemas.microsoft.com/office/powerpoint/2010/main" val="1312631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70BDA80-627C-422A-AFFD-B7F1DC0F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3313"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A6F8C198-3DE3-4376-BCDE-799FE73B7257}"/>
              </a:ext>
            </a:extLst>
          </p:cNvPr>
          <p:cNvSpPr>
            <a:spLocks noGrp="1"/>
          </p:cNvSpPr>
          <p:nvPr>
            <p:ph type="title"/>
          </p:nvPr>
        </p:nvSpPr>
        <p:spPr>
          <a:xfrm>
            <a:off x="646111" y="690879"/>
            <a:ext cx="3682049" cy="5557519"/>
          </a:xfrm>
        </p:spPr>
        <p:txBody>
          <a:bodyPr anchor="ctr">
            <a:normAutofit/>
          </a:bodyPr>
          <a:lstStyle/>
          <a:p>
            <a:pPr algn="r"/>
            <a:r>
              <a:rPr lang="en-US" sz="6000" b="1" dirty="0">
                <a:solidFill>
                  <a:srgbClr val="FFFFFF"/>
                </a:solidFill>
              </a:rPr>
              <a:t>Role Play Ideas:</a:t>
            </a:r>
          </a:p>
        </p:txBody>
      </p:sp>
      <p:sp>
        <p:nvSpPr>
          <p:cNvPr id="3" name="Content Placeholder 2">
            <a:extLst>
              <a:ext uri="{FF2B5EF4-FFF2-40B4-BE49-F238E27FC236}">
                <a16:creationId xmlns:a16="http://schemas.microsoft.com/office/drawing/2014/main" id="{17E84B0D-8B6D-43C8-89E7-26B3760694FA}"/>
              </a:ext>
            </a:extLst>
          </p:cNvPr>
          <p:cNvSpPr>
            <a:spLocks noGrp="1"/>
          </p:cNvSpPr>
          <p:nvPr>
            <p:ph idx="1"/>
          </p:nvPr>
        </p:nvSpPr>
        <p:spPr>
          <a:xfrm>
            <a:off x="5176007" y="1426128"/>
            <a:ext cx="6369882" cy="4822271"/>
          </a:xfrm>
        </p:spPr>
        <p:txBody>
          <a:bodyPr anchor="ctr">
            <a:normAutofit/>
          </a:bodyPr>
          <a:lstStyle/>
          <a:p>
            <a:pPr marL="0" indent="0">
              <a:lnSpc>
                <a:spcPct val="90000"/>
              </a:lnSpc>
              <a:buNone/>
            </a:pPr>
            <a:r>
              <a:rPr lang="en-US" dirty="0"/>
              <a:t>One person is the Parent / Adult Faith Companion </a:t>
            </a:r>
          </a:p>
          <a:p>
            <a:pPr marL="0" indent="0">
              <a:lnSpc>
                <a:spcPct val="90000"/>
              </a:lnSpc>
              <a:buNone/>
            </a:pPr>
            <a:r>
              <a:rPr lang="en-US" dirty="0"/>
              <a:t>One person is the Youth</a:t>
            </a:r>
          </a:p>
          <a:p>
            <a:pPr marL="0" indent="0">
              <a:lnSpc>
                <a:spcPct val="90000"/>
              </a:lnSpc>
              <a:buNone/>
            </a:pPr>
            <a:endParaRPr lang="en-US" dirty="0"/>
          </a:p>
          <a:p>
            <a:pPr>
              <a:lnSpc>
                <a:spcPct val="90000"/>
              </a:lnSpc>
            </a:pPr>
            <a:r>
              <a:rPr lang="en-US" dirty="0"/>
              <a:t>“Sometimes I feel silly praying to God.                 I don’t know that God is really there.” </a:t>
            </a:r>
          </a:p>
          <a:p>
            <a:pPr>
              <a:lnSpc>
                <a:spcPct val="90000"/>
              </a:lnSpc>
            </a:pPr>
            <a:r>
              <a:rPr lang="en-US" dirty="0"/>
              <a:t>“Mom and dad are fighting all the time now.           I think it might be my fault.  I don’t know what to do.”</a:t>
            </a:r>
          </a:p>
          <a:p>
            <a:pPr>
              <a:lnSpc>
                <a:spcPct val="90000"/>
              </a:lnSpc>
            </a:pPr>
            <a:r>
              <a:rPr lang="en-US" dirty="0"/>
              <a:t>“I really don’t like going to youth ministry, or religious education. I feel like I’ve already heard this stuff.  I don’t have anything in common with the other youth there.” </a:t>
            </a:r>
          </a:p>
          <a:p>
            <a:pPr>
              <a:lnSpc>
                <a:spcPct val="90000"/>
              </a:lnSpc>
            </a:pPr>
            <a:r>
              <a:rPr lang="en-US" dirty="0"/>
              <a:t>“God couldn’t care about me now.  Not after the things I’ve done.” </a:t>
            </a:r>
          </a:p>
          <a:p>
            <a:pPr>
              <a:lnSpc>
                <a:spcPct val="90000"/>
              </a:lnSpc>
            </a:pPr>
            <a:endParaRPr lang="en-US" dirty="0"/>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2813716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2701-1EB5-4545-BF1A-F585CB6DC77D}"/>
              </a:ext>
            </a:extLst>
          </p:cNvPr>
          <p:cNvSpPr>
            <a:spLocks noGrp="1"/>
          </p:cNvSpPr>
          <p:nvPr>
            <p:ph type="title"/>
          </p:nvPr>
        </p:nvSpPr>
        <p:spPr>
          <a:xfrm>
            <a:off x="650669" y="629266"/>
            <a:ext cx="3330328" cy="1641986"/>
          </a:xfrm>
        </p:spPr>
        <p:txBody>
          <a:bodyPr>
            <a:normAutofit/>
          </a:bodyPr>
          <a:lstStyle/>
          <a:p>
            <a:pPr>
              <a:lnSpc>
                <a:spcPct val="90000"/>
              </a:lnSpc>
            </a:pPr>
            <a:r>
              <a:rPr lang="en-US" sz="3600"/>
              <a:t>Faith Conversations</a:t>
            </a:r>
          </a:p>
        </p:txBody>
      </p:sp>
      <p:pic>
        <p:nvPicPr>
          <p:cNvPr id="5" name="Picture 2" descr="Related image">
            <a:extLst>
              <a:ext uri="{FF2B5EF4-FFF2-40B4-BE49-F238E27FC236}">
                <a16:creationId xmlns:a16="http://schemas.microsoft.com/office/drawing/2014/main" id="{C5046A33-A6B5-4AA3-B0EF-7F74735CA1B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34680" y="10"/>
            <a:ext cx="7560130" cy="685799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79" name="Content Placeholder 3078"/>
          <p:cNvSpPr>
            <a:spLocks noGrp="1"/>
          </p:cNvSpPr>
          <p:nvPr>
            <p:ph idx="1"/>
          </p:nvPr>
        </p:nvSpPr>
        <p:spPr>
          <a:xfrm>
            <a:off x="650669" y="2438400"/>
            <a:ext cx="3330328" cy="3809999"/>
          </a:xfrm>
        </p:spPr>
        <p:txBody>
          <a:bodyPr>
            <a:normAutofit/>
          </a:bodyPr>
          <a:lstStyle/>
          <a:p>
            <a:pPr marL="0" indent="0">
              <a:buNone/>
            </a:pPr>
            <a:r>
              <a:rPr lang="en-US" dirty="0"/>
              <a:t>From your role play: </a:t>
            </a:r>
          </a:p>
          <a:p>
            <a:r>
              <a:rPr lang="en-US" dirty="0"/>
              <a:t>What was hard? </a:t>
            </a:r>
          </a:p>
          <a:p>
            <a:r>
              <a:rPr lang="en-US" dirty="0"/>
              <a:t>What was easy?</a:t>
            </a:r>
          </a:p>
          <a:p>
            <a:r>
              <a:rPr lang="en-US" dirty="0"/>
              <a:t>What worked?</a:t>
            </a:r>
          </a:p>
          <a:p>
            <a:r>
              <a:rPr lang="en-US" dirty="0"/>
              <a:t>What doesn’t work? </a:t>
            </a:r>
          </a:p>
        </p:txBody>
      </p:sp>
    </p:spTree>
    <p:extLst>
      <p:ext uri="{BB962C8B-B14F-4D97-AF65-F5344CB8AC3E}">
        <p14:creationId xmlns:p14="http://schemas.microsoft.com/office/powerpoint/2010/main" val="1436266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93AB-FA32-48DE-B56C-4EA0ACA84315}"/>
              </a:ext>
            </a:extLst>
          </p:cNvPr>
          <p:cNvSpPr>
            <a:spLocks noGrp="1"/>
          </p:cNvSpPr>
          <p:nvPr>
            <p:ph type="title"/>
          </p:nvPr>
        </p:nvSpPr>
        <p:spPr>
          <a:xfrm>
            <a:off x="646111" y="452718"/>
            <a:ext cx="9404723" cy="1400530"/>
          </a:xfrm>
        </p:spPr>
        <p:txBody>
          <a:bodyPr>
            <a:normAutofit/>
          </a:bodyPr>
          <a:lstStyle/>
          <a:p>
            <a:r>
              <a:rPr lang="en-US"/>
              <a:t>A Community of Faith Contacts</a:t>
            </a:r>
          </a:p>
        </p:txBody>
      </p:sp>
      <p:graphicFrame>
        <p:nvGraphicFramePr>
          <p:cNvPr id="4" name="Content Placeholder 3">
            <a:extLst>
              <a:ext uri="{FF2B5EF4-FFF2-40B4-BE49-F238E27FC236}">
                <a16:creationId xmlns:a16="http://schemas.microsoft.com/office/drawing/2014/main" id="{647598D5-593B-4939-82F8-C5D1DF4FD7EC}"/>
              </a:ext>
            </a:extLst>
          </p:cNvPr>
          <p:cNvGraphicFramePr>
            <a:graphicFrameLocks noGrp="1"/>
          </p:cNvGraphicFramePr>
          <p:nvPr>
            <p:ph idx="1"/>
            <p:extLst>
              <p:ext uri="{D42A27DB-BD31-4B8C-83A1-F6EECF244321}">
                <p14:modId xmlns:p14="http://schemas.microsoft.com/office/powerpoint/2010/main" val="1031628101"/>
              </p:ext>
            </p:extLst>
          </p:nvPr>
        </p:nvGraphicFramePr>
        <p:xfrm>
          <a:off x="646110" y="1229710"/>
          <a:ext cx="11304151" cy="49668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4695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09DE-8D2C-42D0-ACA9-BF0F278AA987}"/>
              </a:ext>
            </a:extLst>
          </p:cNvPr>
          <p:cNvSpPr>
            <a:spLocks noGrp="1"/>
          </p:cNvSpPr>
          <p:nvPr>
            <p:ph type="title"/>
          </p:nvPr>
        </p:nvSpPr>
        <p:spPr>
          <a:xfrm>
            <a:off x="650669" y="629266"/>
            <a:ext cx="3330328" cy="1641986"/>
          </a:xfrm>
        </p:spPr>
        <p:txBody>
          <a:bodyPr>
            <a:normAutofit/>
          </a:bodyPr>
          <a:lstStyle/>
          <a:p>
            <a:pPr>
              <a:lnSpc>
                <a:spcPct val="90000"/>
              </a:lnSpc>
            </a:pPr>
            <a:r>
              <a:rPr lang="en-US" sz="2600"/>
              <a:t>Adults who care about youth have been told:</a:t>
            </a:r>
            <a:br>
              <a:rPr lang="en-US" sz="2600"/>
            </a:br>
            <a:endParaRPr lang="en-US" sz="2600"/>
          </a:p>
        </p:txBody>
      </p:sp>
      <p:pic>
        <p:nvPicPr>
          <p:cNvPr id="5" name="Picture 4">
            <a:extLst>
              <a:ext uri="{FF2B5EF4-FFF2-40B4-BE49-F238E27FC236}">
                <a16:creationId xmlns:a16="http://schemas.microsoft.com/office/drawing/2014/main" id="{0CCBF3DF-2B5F-44D2-B015-6883039BEB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4680" y="10"/>
            <a:ext cx="7560130" cy="6857990"/>
          </a:xfrm>
          <a:prstGeom prst="rect">
            <a:avLst/>
          </a:prstGeom>
        </p:spPr>
      </p:pic>
      <p:sp>
        <p:nvSpPr>
          <p:cNvPr id="8" name="Content Placeholder 7">
            <a:extLst>
              <a:ext uri="{FF2B5EF4-FFF2-40B4-BE49-F238E27FC236}">
                <a16:creationId xmlns:a16="http://schemas.microsoft.com/office/drawing/2014/main" id="{5EAFD2FF-D8A8-4C57-BAAA-012DA11BCDE0}"/>
              </a:ext>
            </a:extLst>
          </p:cNvPr>
          <p:cNvSpPr>
            <a:spLocks noGrp="1"/>
          </p:cNvSpPr>
          <p:nvPr>
            <p:ph idx="1"/>
          </p:nvPr>
        </p:nvSpPr>
        <p:spPr>
          <a:xfrm>
            <a:off x="650669" y="2438400"/>
            <a:ext cx="3330328" cy="3809999"/>
          </a:xfrm>
        </p:spPr>
        <p:txBody>
          <a:bodyPr>
            <a:normAutofit/>
          </a:bodyPr>
          <a:lstStyle/>
          <a:p>
            <a:r>
              <a:rPr lang="en-US" dirty="0"/>
              <a:t>Youth don’t like adults</a:t>
            </a:r>
          </a:p>
          <a:p>
            <a:r>
              <a:rPr lang="en-US" dirty="0"/>
              <a:t>It’s not natural for adults to spend time with youth</a:t>
            </a:r>
          </a:p>
          <a:p>
            <a:r>
              <a:rPr lang="en-US" dirty="0"/>
              <a:t>It’s unsafe to be a mentor</a:t>
            </a:r>
          </a:p>
        </p:txBody>
      </p:sp>
    </p:spTree>
    <p:extLst>
      <p:ext uri="{BB962C8B-B14F-4D97-AF65-F5344CB8AC3E}">
        <p14:creationId xmlns:p14="http://schemas.microsoft.com/office/powerpoint/2010/main" val="18539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1000"/>
                                        <p:tgtEl>
                                          <p:spTgt spid="8">
                                            <p:txEl>
                                              <p:pRg st="1" end="1"/>
                                            </p:txEl>
                                          </p:spTgt>
                                        </p:tgtEl>
                                      </p:cBhvr>
                                    </p:animEffect>
                                    <p:anim calcmode="lin" valueType="num">
                                      <p:cBhvr>
                                        <p:cTn id="1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1000"/>
                                        <p:tgtEl>
                                          <p:spTgt spid="8">
                                            <p:txEl>
                                              <p:pRg st="2" end="2"/>
                                            </p:txEl>
                                          </p:spTgt>
                                        </p:tgtEl>
                                      </p:cBhvr>
                                    </p:animEffect>
                                    <p:anim calcmode="lin" valueType="num">
                                      <p:cBhvr>
                                        <p:cTn id="2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9A23-B4D1-45C5-8B65-1592DE4C4746}"/>
              </a:ext>
            </a:extLst>
          </p:cNvPr>
          <p:cNvSpPr>
            <a:spLocks noGrp="1"/>
          </p:cNvSpPr>
          <p:nvPr>
            <p:ph type="title"/>
          </p:nvPr>
        </p:nvSpPr>
        <p:spPr/>
        <p:txBody>
          <a:bodyPr/>
          <a:lstStyle/>
          <a:p>
            <a:r>
              <a:rPr lang="en-US" dirty="0"/>
              <a:t>  </a:t>
            </a:r>
          </a:p>
        </p:txBody>
      </p:sp>
      <p:graphicFrame>
        <p:nvGraphicFramePr>
          <p:cNvPr id="4" name="Content Placeholder 3">
            <a:extLst>
              <a:ext uri="{FF2B5EF4-FFF2-40B4-BE49-F238E27FC236}">
                <a16:creationId xmlns:a16="http://schemas.microsoft.com/office/drawing/2014/main" id="{ACA87CBE-2DF2-4C96-B933-ED11C612107A}"/>
              </a:ext>
            </a:extLst>
          </p:cNvPr>
          <p:cNvGraphicFramePr>
            <a:graphicFrameLocks noGrp="1"/>
          </p:cNvGraphicFramePr>
          <p:nvPr>
            <p:ph idx="1"/>
            <p:extLst>
              <p:ext uri="{D42A27DB-BD31-4B8C-83A1-F6EECF244321}">
                <p14:modId xmlns:p14="http://schemas.microsoft.com/office/powerpoint/2010/main" val="2310214803"/>
              </p:ext>
            </p:extLst>
          </p:nvPr>
        </p:nvGraphicFramePr>
        <p:xfrm>
          <a:off x="399393" y="94594"/>
          <a:ext cx="11571890" cy="6653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465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1F605F4F-E335-4B13-AFB1-A508FD5E2807}"/>
                                            </p:graphicEl>
                                          </p:spTgt>
                                        </p:tgtEl>
                                        <p:attrNameLst>
                                          <p:attrName>style.visibility</p:attrName>
                                        </p:attrNameLst>
                                      </p:cBhvr>
                                      <p:to>
                                        <p:strVal val="visible"/>
                                      </p:to>
                                    </p:set>
                                    <p:animEffect transition="in" filter="fade">
                                      <p:cBhvr>
                                        <p:cTn id="7" dur="1000"/>
                                        <p:tgtEl>
                                          <p:spTgt spid="4">
                                            <p:graphicEl>
                                              <a:dgm id="{1F605F4F-E335-4B13-AFB1-A508FD5E2807}"/>
                                            </p:graphicEl>
                                          </p:spTgt>
                                        </p:tgtEl>
                                      </p:cBhvr>
                                    </p:animEffect>
                                    <p:anim calcmode="lin" valueType="num">
                                      <p:cBhvr>
                                        <p:cTn id="8" dur="1000" fill="hold"/>
                                        <p:tgtEl>
                                          <p:spTgt spid="4">
                                            <p:graphicEl>
                                              <a:dgm id="{1F605F4F-E335-4B13-AFB1-A508FD5E2807}"/>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1F605F4F-E335-4B13-AFB1-A508FD5E280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3BD68E93-2B85-4A2B-A64F-B921E037506A}"/>
                                            </p:graphicEl>
                                          </p:spTgt>
                                        </p:tgtEl>
                                        <p:attrNameLst>
                                          <p:attrName>style.visibility</p:attrName>
                                        </p:attrNameLst>
                                      </p:cBhvr>
                                      <p:to>
                                        <p:strVal val="visible"/>
                                      </p:to>
                                    </p:set>
                                    <p:animEffect transition="in" filter="fade">
                                      <p:cBhvr>
                                        <p:cTn id="14" dur="1000"/>
                                        <p:tgtEl>
                                          <p:spTgt spid="4">
                                            <p:graphicEl>
                                              <a:dgm id="{3BD68E93-2B85-4A2B-A64F-B921E037506A}"/>
                                            </p:graphicEl>
                                          </p:spTgt>
                                        </p:tgtEl>
                                      </p:cBhvr>
                                    </p:animEffect>
                                    <p:anim calcmode="lin" valueType="num">
                                      <p:cBhvr>
                                        <p:cTn id="15" dur="1000" fill="hold"/>
                                        <p:tgtEl>
                                          <p:spTgt spid="4">
                                            <p:graphicEl>
                                              <a:dgm id="{3BD68E93-2B85-4A2B-A64F-B921E037506A}"/>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3BD68E93-2B85-4A2B-A64F-B921E037506A}"/>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7ADC508D-A3D3-44B6-8DE3-FF636F7FB36E}"/>
                                            </p:graphicEl>
                                          </p:spTgt>
                                        </p:tgtEl>
                                        <p:attrNameLst>
                                          <p:attrName>style.visibility</p:attrName>
                                        </p:attrNameLst>
                                      </p:cBhvr>
                                      <p:to>
                                        <p:strVal val="visible"/>
                                      </p:to>
                                    </p:set>
                                    <p:animEffect transition="in" filter="fade">
                                      <p:cBhvr>
                                        <p:cTn id="19" dur="1000"/>
                                        <p:tgtEl>
                                          <p:spTgt spid="4">
                                            <p:graphicEl>
                                              <a:dgm id="{7ADC508D-A3D3-44B6-8DE3-FF636F7FB36E}"/>
                                            </p:graphicEl>
                                          </p:spTgt>
                                        </p:tgtEl>
                                      </p:cBhvr>
                                    </p:animEffect>
                                    <p:anim calcmode="lin" valueType="num">
                                      <p:cBhvr>
                                        <p:cTn id="20" dur="1000" fill="hold"/>
                                        <p:tgtEl>
                                          <p:spTgt spid="4">
                                            <p:graphicEl>
                                              <a:dgm id="{7ADC508D-A3D3-44B6-8DE3-FF636F7FB36E}"/>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7ADC508D-A3D3-44B6-8DE3-FF636F7FB36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88EBBC49-745E-47F9-B93E-4E8823FA6AD6}"/>
                                            </p:graphicEl>
                                          </p:spTgt>
                                        </p:tgtEl>
                                        <p:attrNameLst>
                                          <p:attrName>style.visibility</p:attrName>
                                        </p:attrNameLst>
                                      </p:cBhvr>
                                      <p:to>
                                        <p:strVal val="visible"/>
                                      </p:to>
                                    </p:set>
                                    <p:animEffect transition="in" filter="fade">
                                      <p:cBhvr>
                                        <p:cTn id="26" dur="1000"/>
                                        <p:tgtEl>
                                          <p:spTgt spid="4">
                                            <p:graphicEl>
                                              <a:dgm id="{88EBBC49-745E-47F9-B93E-4E8823FA6AD6}"/>
                                            </p:graphicEl>
                                          </p:spTgt>
                                        </p:tgtEl>
                                      </p:cBhvr>
                                    </p:animEffect>
                                    <p:anim calcmode="lin" valueType="num">
                                      <p:cBhvr>
                                        <p:cTn id="27" dur="1000" fill="hold"/>
                                        <p:tgtEl>
                                          <p:spTgt spid="4">
                                            <p:graphicEl>
                                              <a:dgm id="{88EBBC49-745E-47F9-B93E-4E8823FA6AD6}"/>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88EBBC49-745E-47F9-B93E-4E8823FA6AD6}"/>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72380B7C-6ACC-4F26-A7F2-C238E19A5EEE}"/>
                                            </p:graphicEl>
                                          </p:spTgt>
                                        </p:tgtEl>
                                        <p:attrNameLst>
                                          <p:attrName>style.visibility</p:attrName>
                                        </p:attrNameLst>
                                      </p:cBhvr>
                                      <p:to>
                                        <p:strVal val="visible"/>
                                      </p:to>
                                    </p:set>
                                    <p:animEffect transition="in" filter="fade">
                                      <p:cBhvr>
                                        <p:cTn id="31" dur="1000"/>
                                        <p:tgtEl>
                                          <p:spTgt spid="4">
                                            <p:graphicEl>
                                              <a:dgm id="{72380B7C-6ACC-4F26-A7F2-C238E19A5EEE}"/>
                                            </p:graphicEl>
                                          </p:spTgt>
                                        </p:tgtEl>
                                      </p:cBhvr>
                                    </p:animEffect>
                                    <p:anim calcmode="lin" valueType="num">
                                      <p:cBhvr>
                                        <p:cTn id="32" dur="1000" fill="hold"/>
                                        <p:tgtEl>
                                          <p:spTgt spid="4">
                                            <p:graphicEl>
                                              <a:dgm id="{72380B7C-6ACC-4F26-A7F2-C238E19A5EEE}"/>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72380B7C-6ACC-4F26-A7F2-C238E19A5EEE}"/>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CA842129-66C2-4D96-9534-0B7FAC76A5C6}"/>
                                            </p:graphicEl>
                                          </p:spTgt>
                                        </p:tgtEl>
                                        <p:attrNameLst>
                                          <p:attrName>style.visibility</p:attrName>
                                        </p:attrNameLst>
                                      </p:cBhvr>
                                      <p:to>
                                        <p:strVal val="visible"/>
                                      </p:to>
                                    </p:set>
                                    <p:animEffect transition="in" filter="fade">
                                      <p:cBhvr>
                                        <p:cTn id="38" dur="1000"/>
                                        <p:tgtEl>
                                          <p:spTgt spid="4">
                                            <p:graphicEl>
                                              <a:dgm id="{CA842129-66C2-4D96-9534-0B7FAC76A5C6}"/>
                                            </p:graphicEl>
                                          </p:spTgt>
                                        </p:tgtEl>
                                      </p:cBhvr>
                                    </p:animEffect>
                                    <p:anim calcmode="lin" valueType="num">
                                      <p:cBhvr>
                                        <p:cTn id="39" dur="1000" fill="hold"/>
                                        <p:tgtEl>
                                          <p:spTgt spid="4">
                                            <p:graphicEl>
                                              <a:dgm id="{CA842129-66C2-4D96-9534-0B7FAC76A5C6}"/>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CA842129-66C2-4D96-9534-0B7FAC76A5C6}"/>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A8F35F20-E654-4EB1-84E6-A741A87C2035}"/>
                                            </p:graphicEl>
                                          </p:spTgt>
                                        </p:tgtEl>
                                        <p:attrNameLst>
                                          <p:attrName>style.visibility</p:attrName>
                                        </p:attrNameLst>
                                      </p:cBhvr>
                                      <p:to>
                                        <p:strVal val="visible"/>
                                      </p:to>
                                    </p:set>
                                    <p:animEffect transition="in" filter="fade">
                                      <p:cBhvr>
                                        <p:cTn id="43" dur="1000"/>
                                        <p:tgtEl>
                                          <p:spTgt spid="4">
                                            <p:graphicEl>
                                              <a:dgm id="{A8F35F20-E654-4EB1-84E6-A741A87C2035}"/>
                                            </p:graphicEl>
                                          </p:spTgt>
                                        </p:tgtEl>
                                      </p:cBhvr>
                                    </p:animEffect>
                                    <p:anim calcmode="lin" valueType="num">
                                      <p:cBhvr>
                                        <p:cTn id="44" dur="1000" fill="hold"/>
                                        <p:tgtEl>
                                          <p:spTgt spid="4">
                                            <p:graphicEl>
                                              <a:dgm id="{A8F35F20-E654-4EB1-84E6-A741A87C2035}"/>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A8F35F20-E654-4EB1-84E6-A741A87C2035}"/>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
                                            <p:graphicEl>
                                              <a:dgm id="{6230D42F-0C4F-42A6-BC63-8883BAF9CD0F}"/>
                                            </p:graphicEl>
                                          </p:spTgt>
                                        </p:tgtEl>
                                        <p:attrNameLst>
                                          <p:attrName>style.visibility</p:attrName>
                                        </p:attrNameLst>
                                      </p:cBhvr>
                                      <p:to>
                                        <p:strVal val="visible"/>
                                      </p:to>
                                    </p:set>
                                    <p:animEffect transition="in" filter="fade">
                                      <p:cBhvr>
                                        <p:cTn id="50" dur="1000"/>
                                        <p:tgtEl>
                                          <p:spTgt spid="4">
                                            <p:graphicEl>
                                              <a:dgm id="{6230D42F-0C4F-42A6-BC63-8883BAF9CD0F}"/>
                                            </p:graphicEl>
                                          </p:spTgt>
                                        </p:tgtEl>
                                      </p:cBhvr>
                                    </p:animEffect>
                                    <p:anim calcmode="lin" valueType="num">
                                      <p:cBhvr>
                                        <p:cTn id="51" dur="1000" fill="hold"/>
                                        <p:tgtEl>
                                          <p:spTgt spid="4">
                                            <p:graphicEl>
                                              <a:dgm id="{6230D42F-0C4F-42A6-BC63-8883BAF9CD0F}"/>
                                            </p:graphicEl>
                                          </p:spTgt>
                                        </p:tgtEl>
                                        <p:attrNameLst>
                                          <p:attrName>ppt_x</p:attrName>
                                        </p:attrNameLst>
                                      </p:cBhvr>
                                      <p:tavLst>
                                        <p:tav tm="0">
                                          <p:val>
                                            <p:strVal val="#ppt_x"/>
                                          </p:val>
                                        </p:tav>
                                        <p:tav tm="100000">
                                          <p:val>
                                            <p:strVal val="#ppt_x"/>
                                          </p:val>
                                        </p:tav>
                                      </p:tavLst>
                                    </p:anim>
                                    <p:anim calcmode="lin" valueType="num">
                                      <p:cBhvr>
                                        <p:cTn id="52" dur="1000" fill="hold"/>
                                        <p:tgtEl>
                                          <p:spTgt spid="4">
                                            <p:graphicEl>
                                              <a:dgm id="{6230D42F-0C4F-42A6-BC63-8883BAF9CD0F}"/>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
                                            <p:graphicEl>
                                              <a:dgm id="{6B886512-67B8-4DE4-AC50-40F516A6D95F}"/>
                                            </p:graphicEl>
                                          </p:spTgt>
                                        </p:tgtEl>
                                        <p:attrNameLst>
                                          <p:attrName>style.visibility</p:attrName>
                                        </p:attrNameLst>
                                      </p:cBhvr>
                                      <p:to>
                                        <p:strVal val="visible"/>
                                      </p:to>
                                    </p:set>
                                    <p:animEffect transition="in" filter="fade">
                                      <p:cBhvr>
                                        <p:cTn id="55" dur="1000"/>
                                        <p:tgtEl>
                                          <p:spTgt spid="4">
                                            <p:graphicEl>
                                              <a:dgm id="{6B886512-67B8-4DE4-AC50-40F516A6D95F}"/>
                                            </p:graphicEl>
                                          </p:spTgt>
                                        </p:tgtEl>
                                      </p:cBhvr>
                                    </p:animEffect>
                                    <p:anim calcmode="lin" valueType="num">
                                      <p:cBhvr>
                                        <p:cTn id="56" dur="1000" fill="hold"/>
                                        <p:tgtEl>
                                          <p:spTgt spid="4">
                                            <p:graphicEl>
                                              <a:dgm id="{6B886512-67B8-4DE4-AC50-40F516A6D95F}"/>
                                            </p:graphicEl>
                                          </p:spTgt>
                                        </p:tgtEl>
                                        <p:attrNameLst>
                                          <p:attrName>ppt_x</p:attrName>
                                        </p:attrNameLst>
                                      </p:cBhvr>
                                      <p:tavLst>
                                        <p:tav tm="0">
                                          <p:val>
                                            <p:strVal val="#ppt_x"/>
                                          </p:val>
                                        </p:tav>
                                        <p:tav tm="100000">
                                          <p:val>
                                            <p:strVal val="#ppt_x"/>
                                          </p:val>
                                        </p:tav>
                                      </p:tavLst>
                                    </p:anim>
                                    <p:anim calcmode="lin" valueType="num">
                                      <p:cBhvr>
                                        <p:cTn id="57" dur="1000" fill="hold"/>
                                        <p:tgtEl>
                                          <p:spTgt spid="4">
                                            <p:graphicEl>
                                              <a:dgm id="{6B886512-67B8-4DE4-AC50-40F516A6D95F}"/>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4">
                                            <p:graphicEl>
                                              <a:dgm id="{87BA25A6-6AC3-447B-A2F3-91AC79A1BF4C}"/>
                                            </p:graphicEl>
                                          </p:spTgt>
                                        </p:tgtEl>
                                        <p:attrNameLst>
                                          <p:attrName>style.visibility</p:attrName>
                                        </p:attrNameLst>
                                      </p:cBhvr>
                                      <p:to>
                                        <p:strVal val="visible"/>
                                      </p:to>
                                    </p:set>
                                    <p:animEffect transition="in" filter="fade">
                                      <p:cBhvr>
                                        <p:cTn id="62" dur="1000"/>
                                        <p:tgtEl>
                                          <p:spTgt spid="4">
                                            <p:graphicEl>
                                              <a:dgm id="{87BA25A6-6AC3-447B-A2F3-91AC79A1BF4C}"/>
                                            </p:graphicEl>
                                          </p:spTgt>
                                        </p:tgtEl>
                                      </p:cBhvr>
                                    </p:animEffect>
                                    <p:anim calcmode="lin" valueType="num">
                                      <p:cBhvr>
                                        <p:cTn id="63" dur="1000" fill="hold"/>
                                        <p:tgtEl>
                                          <p:spTgt spid="4">
                                            <p:graphicEl>
                                              <a:dgm id="{87BA25A6-6AC3-447B-A2F3-91AC79A1BF4C}"/>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87BA25A6-6AC3-447B-A2F3-91AC79A1BF4C}"/>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
                                            <p:graphicEl>
                                              <a:dgm id="{6F97D972-1057-425E-A3C6-E3B9831047AB}"/>
                                            </p:graphicEl>
                                          </p:spTgt>
                                        </p:tgtEl>
                                        <p:attrNameLst>
                                          <p:attrName>style.visibility</p:attrName>
                                        </p:attrNameLst>
                                      </p:cBhvr>
                                      <p:to>
                                        <p:strVal val="visible"/>
                                      </p:to>
                                    </p:set>
                                    <p:animEffect transition="in" filter="fade">
                                      <p:cBhvr>
                                        <p:cTn id="67" dur="1000"/>
                                        <p:tgtEl>
                                          <p:spTgt spid="4">
                                            <p:graphicEl>
                                              <a:dgm id="{6F97D972-1057-425E-A3C6-E3B9831047AB}"/>
                                            </p:graphicEl>
                                          </p:spTgt>
                                        </p:tgtEl>
                                      </p:cBhvr>
                                    </p:animEffect>
                                    <p:anim calcmode="lin" valueType="num">
                                      <p:cBhvr>
                                        <p:cTn id="68" dur="1000" fill="hold"/>
                                        <p:tgtEl>
                                          <p:spTgt spid="4">
                                            <p:graphicEl>
                                              <a:dgm id="{6F97D972-1057-425E-A3C6-E3B9831047AB}"/>
                                            </p:graphicEl>
                                          </p:spTgt>
                                        </p:tgtEl>
                                        <p:attrNameLst>
                                          <p:attrName>ppt_x</p:attrName>
                                        </p:attrNameLst>
                                      </p:cBhvr>
                                      <p:tavLst>
                                        <p:tav tm="0">
                                          <p:val>
                                            <p:strVal val="#ppt_x"/>
                                          </p:val>
                                        </p:tav>
                                        <p:tav tm="100000">
                                          <p:val>
                                            <p:strVal val="#ppt_x"/>
                                          </p:val>
                                        </p:tav>
                                      </p:tavLst>
                                    </p:anim>
                                    <p:anim calcmode="lin" valueType="num">
                                      <p:cBhvr>
                                        <p:cTn id="69" dur="1000" fill="hold"/>
                                        <p:tgtEl>
                                          <p:spTgt spid="4">
                                            <p:graphicEl>
                                              <a:dgm id="{6F97D972-1057-425E-A3C6-E3B9831047A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screen">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screen">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999412" y="1454964"/>
            <a:ext cx="3544887" cy="3308840"/>
          </a:xfrm>
        </p:spPr>
        <p:txBody>
          <a:bodyPr vert="horz" lIns="91440" tIns="45720" rIns="91440" bIns="45720" rtlCol="0" anchor="b">
            <a:normAutofit fontScale="90000"/>
          </a:bodyPr>
          <a:lstStyle/>
          <a:p>
            <a:pPr>
              <a:lnSpc>
                <a:spcPct val="90000"/>
              </a:lnSpc>
            </a:pPr>
            <a:r>
              <a:rPr lang="en-US" sz="5100" dirty="0"/>
              <a:t>Be on      the Lookout for the Holy</a:t>
            </a:r>
          </a:p>
        </p:txBody>
      </p:sp>
      <p:pic>
        <p:nvPicPr>
          <p:cNvPr id="4" name="Content Placeholder 3">
            <a:extLst>
              <a:ext uri="{FF2B5EF4-FFF2-40B4-BE49-F238E27FC236}">
                <a16:creationId xmlns:a16="http://schemas.microsoft.com/office/drawing/2014/main" id="{EB823C80-BD50-4FE5-AE79-633BD45BCE26}"/>
              </a:ext>
            </a:extLst>
          </p:cNvPr>
          <p:cNvPicPr>
            <a:picLocks noGrp="1" noChangeAspect="1"/>
          </p:cNvPicPr>
          <p:nvPr>
            <p:ph idx="1"/>
          </p:nvPr>
        </p:nvPicPr>
        <p:blipFill rotWithShape="1">
          <a:blip r:embed="rId8" cstate="screen">
            <a:extLst>
              <a:ext uri="{28A0092B-C50C-407E-A947-70E740481C1C}">
                <a14:useLocalDpi xmlns:a14="http://schemas.microsoft.com/office/drawing/2010/main"/>
              </a:ext>
            </a:extLst>
          </a:blip>
          <a:srcRect r="-2"/>
          <a:stretch/>
        </p:blipFill>
        <p:spPr>
          <a:xfrm>
            <a:off x="-1" y="10"/>
            <a:ext cx="7554140" cy="6857990"/>
          </a:xfrm>
          <a:prstGeom prst="rect">
            <a:avLst/>
          </a:prstGeom>
        </p:spPr>
      </p:pic>
    </p:spTree>
    <p:extLst>
      <p:ext uri="{BB962C8B-B14F-4D97-AF65-F5344CB8AC3E}">
        <p14:creationId xmlns:p14="http://schemas.microsoft.com/office/powerpoint/2010/main" val="295971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E824-BD3A-4F8D-AA45-7B5942437C02}"/>
              </a:ext>
            </a:extLst>
          </p:cNvPr>
          <p:cNvSpPr>
            <a:spLocks noGrp="1"/>
          </p:cNvSpPr>
          <p:nvPr>
            <p:ph type="title"/>
          </p:nvPr>
        </p:nvSpPr>
        <p:spPr>
          <a:xfrm>
            <a:off x="4872012" y="1447800"/>
            <a:ext cx="6008509" cy="3329581"/>
          </a:xfrm>
        </p:spPr>
        <p:txBody>
          <a:bodyPr vert="horz" lIns="91440" tIns="45720" rIns="91440" bIns="45720" rtlCol="0" anchor="b">
            <a:normAutofit fontScale="90000"/>
          </a:bodyPr>
          <a:lstStyle/>
          <a:p>
            <a:pPr>
              <a:lnSpc>
                <a:spcPct val="90000"/>
              </a:lnSpc>
            </a:pPr>
            <a:r>
              <a:rPr lang="en-US" sz="5600" dirty="0">
                <a:solidFill>
                  <a:srgbClr val="EBEBEB"/>
                </a:solidFill>
              </a:rPr>
              <a:t>Parent </a:t>
            </a:r>
            <a:br>
              <a:rPr lang="en-US" sz="5600" dirty="0">
                <a:solidFill>
                  <a:srgbClr val="EBEBEB"/>
                </a:solidFill>
              </a:rPr>
            </a:br>
            <a:r>
              <a:rPr lang="en-US" sz="5600" dirty="0">
                <a:solidFill>
                  <a:srgbClr val="EBEBEB"/>
                </a:solidFill>
              </a:rPr>
              <a:t>and                    Faith Companion Toolkit</a:t>
            </a:r>
          </a:p>
        </p:txBody>
      </p:sp>
      <p:pic>
        <p:nvPicPr>
          <p:cNvPr id="6" name="Content Placeholder 5">
            <a:extLst>
              <a:ext uri="{FF2B5EF4-FFF2-40B4-BE49-F238E27FC236}">
                <a16:creationId xmlns:a16="http://schemas.microsoft.com/office/drawing/2014/main" id="{640C89A1-9B64-43AC-B597-4387F8EFF9BC}"/>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Tree>
    <p:extLst>
      <p:ext uri="{BB962C8B-B14F-4D97-AF65-F5344CB8AC3E}">
        <p14:creationId xmlns:p14="http://schemas.microsoft.com/office/powerpoint/2010/main" val="761677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C15EA3FE-1D62-4B30-86EA-B502F73890EF}"/>
              </a:ext>
            </a:extLst>
          </p:cNvPr>
          <p:cNvSpPr>
            <a:spLocks noGrp="1"/>
          </p:cNvSpPr>
          <p:nvPr>
            <p:ph type="title"/>
          </p:nvPr>
        </p:nvSpPr>
        <p:spPr>
          <a:xfrm>
            <a:off x="806195" y="804672"/>
            <a:ext cx="3521359" cy="5248656"/>
          </a:xfrm>
        </p:spPr>
        <p:txBody>
          <a:bodyPr anchor="ctr">
            <a:normAutofit/>
          </a:bodyPr>
          <a:lstStyle/>
          <a:p>
            <a:pPr algn="ctr"/>
            <a:r>
              <a:rPr lang="en-US" sz="3900"/>
              <a:t>What do you need next as a parent and/or as a  faith companion?  </a:t>
            </a:r>
          </a:p>
        </p:txBody>
      </p:sp>
      <p:sp>
        <p:nvSpPr>
          <p:cNvPr id="3" name="Content Placeholder 2">
            <a:extLst>
              <a:ext uri="{FF2B5EF4-FFF2-40B4-BE49-F238E27FC236}">
                <a16:creationId xmlns:a16="http://schemas.microsoft.com/office/drawing/2014/main" id="{A8256217-7900-45C2-879C-3A3C47977C67}"/>
              </a:ext>
            </a:extLst>
          </p:cNvPr>
          <p:cNvSpPr>
            <a:spLocks noGrp="1"/>
          </p:cNvSpPr>
          <p:nvPr>
            <p:ph idx="1"/>
          </p:nvPr>
        </p:nvSpPr>
        <p:spPr>
          <a:xfrm>
            <a:off x="4975861" y="804671"/>
            <a:ext cx="6399930" cy="5248657"/>
          </a:xfrm>
        </p:spPr>
        <p:txBody>
          <a:bodyPr anchor="ctr">
            <a:normAutofit/>
          </a:bodyPr>
          <a:lstStyle/>
          <a:p>
            <a:pPr>
              <a:lnSpc>
                <a:spcPct val="90000"/>
              </a:lnSpc>
            </a:pPr>
            <a:r>
              <a:rPr lang="en-US" dirty="0"/>
              <a:t>Get together with other parents and faith companions for networking and support.</a:t>
            </a:r>
          </a:p>
          <a:p>
            <a:pPr>
              <a:lnSpc>
                <a:spcPct val="90000"/>
              </a:lnSpc>
            </a:pPr>
            <a:r>
              <a:rPr lang="en-US" dirty="0"/>
              <a:t>Have someone to talk to about companioning youth in faith. </a:t>
            </a:r>
          </a:p>
          <a:p>
            <a:pPr>
              <a:lnSpc>
                <a:spcPct val="90000"/>
              </a:lnSpc>
            </a:pPr>
            <a:r>
              <a:rPr lang="en-US" dirty="0"/>
              <a:t>Resources for knowing how to answer tough faith questions and for understanding the adolescent faith journey  AND / OR</a:t>
            </a:r>
          </a:p>
          <a:p>
            <a:pPr>
              <a:lnSpc>
                <a:spcPct val="90000"/>
              </a:lnSpc>
            </a:pPr>
            <a:r>
              <a:rPr lang="en-US" dirty="0"/>
              <a:t>Training for knowing how to answer tough faith questions and for understanding the adolescent faith journey</a:t>
            </a:r>
          </a:p>
          <a:p>
            <a:pPr>
              <a:lnSpc>
                <a:spcPct val="90000"/>
              </a:lnSpc>
            </a:pPr>
            <a:r>
              <a:rPr lang="en-US" dirty="0"/>
              <a:t>Resources to help youth with pastoral care issues like anxiety, stress, and depression.       AND / OR</a:t>
            </a:r>
          </a:p>
          <a:p>
            <a:pPr>
              <a:lnSpc>
                <a:spcPct val="90000"/>
              </a:lnSpc>
            </a:pPr>
            <a:r>
              <a:rPr lang="en-US" dirty="0"/>
              <a:t>Training to help youth with pastoral care issues like anxiety, stress, and depression.</a:t>
            </a:r>
          </a:p>
          <a:p>
            <a:pPr>
              <a:lnSpc>
                <a:spcPct val="90000"/>
              </a:lnSpc>
            </a:pPr>
            <a:r>
              <a:rPr lang="en-US" dirty="0"/>
              <a:t>Other? </a:t>
            </a:r>
          </a:p>
        </p:txBody>
      </p:sp>
    </p:spTree>
    <p:extLst>
      <p:ext uri="{BB962C8B-B14F-4D97-AF65-F5344CB8AC3E}">
        <p14:creationId xmlns:p14="http://schemas.microsoft.com/office/powerpoint/2010/main" val="36542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CCD7-D265-421C-A567-2C6960BB427E}"/>
              </a:ext>
            </a:extLst>
          </p:cNvPr>
          <p:cNvSpPr>
            <a:spLocks noGrp="1"/>
          </p:cNvSpPr>
          <p:nvPr>
            <p:ph type="title"/>
          </p:nvPr>
        </p:nvSpPr>
        <p:spPr>
          <a:xfrm>
            <a:off x="362125" y="570451"/>
            <a:ext cx="4572000" cy="4153863"/>
          </a:xfrm>
        </p:spPr>
        <p:txBody>
          <a:bodyPr>
            <a:normAutofit/>
          </a:bodyPr>
          <a:lstStyle/>
          <a:p>
            <a:pPr algn="r"/>
            <a:r>
              <a:rPr lang="en-US" sz="4400" dirty="0"/>
              <a:t>A Faith Companion</a:t>
            </a:r>
          </a:p>
        </p:txBody>
      </p:sp>
      <p:graphicFrame>
        <p:nvGraphicFramePr>
          <p:cNvPr id="5" name="Content Placeholder 2"/>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D7E29A79-B4EA-4731-AB1D-F6D509F9C4F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2125" y="2424418"/>
            <a:ext cx="4572000" cy="3793820"/>
          </a:xfrm>
          <a:prstGeom prst="rect">
            <a:avLst/>
          </a:prstGeom>
        </p:spPr>
      </p:pic>
    </p:spTree>
    <p:extLst>
      <p:ext uri="{BB962C8B-B14F-4D97-AF65-F5344CB8AC3E}">
        <p14:creationId xmlns:p14="http://schemas.microsoft.com/office/powerpoint/2010/main" val="383906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52024DF4-EB5E-4624-9708-56B998D40D57}"/>
                                            </p:graphicEl>
                                          </p:spTgt>
                                        </p:tgtEl>
                                        <p:attrNameLst>
                                          <p:attrName>style.visibility</p:attrName>
                                        </p:attrNameLst>
                                      </p:cBhvr>
                                      <p:to>
                                        <p:strVal val="visible"/>
                                      </p:to>
                                    </p:set>
                                    <p:animEffect transition="in" filter="fade">
                                      <p:cBhvr>
                                        <p:cTn id="7" dur="1000"/>
                                        <p:tgtEl>
                                          <p:spTgt spid="5">
                                            <p:graphicEl>
                                              <a:dgm id="{52024DF4-EB5E-4624-9708-56B998D40D57}"/>
                                            </p:graphicEl>
                                          </p:spTgt>
                                        </p:tgtEl>
                                      </p:cBhvr>
                                    </p:animEffect>
                                    <p:anim calcmode="lin" valueType="num">
                                      <p:cBhvr>
                                        <p:cTn id="8" dur="1000" fill="hold"/>
                                        <p:tgtEl>
                                          <p:spTgt spid="5">
                                            <p:graphicEl>
                                              <a:dgm id="{52024DF4-EB5E-4624-9708-56B998D40D57}"/>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52024DF4-EB5E-4624-9708-56B998D40D5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2178D86F-43E5-4DE4-995E-2E7FA8890E78}"/>
                                            </p:graphicEl>
                                          </p:spTgt>
                                        </p:tgtEl>
                                        <p:attrNameLst>
                                          <p:attrName>style.visibility</p:attrName>
                                        </p:attrNameLst>
                                      </p:cBhvr>
                                      <p:to>
                                        <p:strVal val="visible"/>
                                      </p:to>
                                    </p:set>
                                    <p:animEffect transition="in" filter="fade">
                                      <p:cBhvr>
                                        <p:cTn id="14" dur="1000"/>
                                        <p:tgtEl>
                                          <p:spTgt spid="5">
                                            <p:graphicEl>
                                              <a:dgm id="{2178D86F-43E5-4DE4-995E-2E7FA8890E78}"/>
                                            </p:graphicEl>
                                          </p:spTgt>
                                        </p:tgtEl>
                                      </p:cBhvr>
                                    </p:animEffect>
                                    <p:anim calcmode="lin" valueType="num">
                                      <p:cBhvr>
                                        <p:cTn id="15" dur="1000" fill="hold"/>
                                        <p:tgtEl>
                                          <p:spTgt spid="5">
                                            <p:graphicEl>
                                              <a:dgm id="{2178D86F-43E5-4DE4-995E-2E7FA8890E78}"/>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2178D86F-43E5-4DE4-995E-2E7FA8890E7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E370F5E0-17EA-4C96-BD03-B108C1C76728}"/>
                                            </p:graphicEl>
                                          </p:spTgt>
                                        </p:tgtEl>
                                        <p:attrNameLst>
                                          <p:attrName>style.visibility</p:attrName>
                                        </p:attrNameLst>
                                      </p:cBhvr>
                                      <p:to>
                                        <p:strVal val="visible"/>
                                      </p:to>
                                    </p:set>
                                    <p:animEffect transition="in" filter="fade">
                                      <p:cBhvr>
                                        <p:cTn id="21" dur="1000"/>
                                        <p:tgtEl>
                                          <p:spTgt spid="5">
                                            <p:graphicEl>
                                              <a:dgm id="{E370F5E0-17EA-4C96-BD03-B108C1C76728}"/>
                                            </p:graphicEl>
                                          </p:spTgt>
                                        </p:tgtEl>
                                      </p:cBhvr>
                                    </p:animEffect>
                                    <p:anim calcmode="lin" valueType="num">
                                      <p:cBhvr>
                                        <p:cTn id="22" dur="1000" fill="hold"/>
                                        <p:tgtEl>
                                          <p:spTgt spid="5">
                                            <p:graphicEl>
                                              <a:dgm id="{E370F5E0-17EA-4C96-BD03-B108C1C76728}"/>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E370F5E0-17EA-4C96-BD03-B108C1C76728}"/>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dgm id="{F37DCAC3-D4E3-48B3-A26C-28BAA97DB79E}"/>
                                            </p:graphicEl>
                                          </p:spTgt>
                                        </p:tgtEl>
                                        <p:attrNameLst>
                                          <p:attrName>style.visibility</p:attrName>
                                        </p:attrNameLst>
                                      </p:cBhvr>
                                      <p:to>
                                        <p:strVal val="visible"/>
                                      </p:to>
                                    </p:set>
                                    <p:animEffect transition="in" filter="fade">
                                      <p:cBhvr>
                                        <p:cTn id="28" dur="1000"/>
                                        <p:tgtEl>
                                          <p:spTgt spid="5">
                                            <p:graphicEl>
                                              <a:dgm id="{F37DCAC3-D4E3-48B3-A26C-28BAA97DB79E}"/>
                                            </p:graphicEl>
                                          </p:spTgt>
                                        </p:tgtEl>
                                      </p:cBhvr>
                                    </p:animEffect>
                                    <p:anim calcmode="lin" valueType="num">
                                      <p:cBhvr>
                                        <p:cTn id="29" dur="1000" fill="hold"/>
                                        <p:tgtEl>
                                          <p:spTgt spid="5">
                                            <p:graphicEl>
                                              <a:dgm id="{F37DCAC3-D4E3-48B3-A26C-28BAA97DB79E}"/>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dgm id="{F37DCAC3-D4E3-48B3-A26C-28BAA97DB79E}"/>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graphicEl>
                                              <a:dgm id="{A9C73352-CA1C-4B0A-85FD-0A946FB59910}"/>
                                            </p:graphicEl>
                                          </p:spTgt>
                                        </p:tgtEl>
                                        <p:attrNameLst>
                                          <p:attrName>style.visibility</p:attrName>
                                        </p:attrNameLst>
                                      </p:cBhvr>
                                      <p:to>
                                        <p:strVal val="visible"/>
                                      </p:to>
                                    </p:set>
                                    <p:animEffect transition="in" filter="fade">
                                      <p:cBhvr>
                                        <p:cTn id="35" dur="1000"/>
                                        <p:tgtEl>
                                          <p:spTgt spid="5">
                                            <p:graphicEl>
                                              <a:dgm id="{A9C73352-CA1C-4B0A-85FD-0A946FB59910}"/>
                                            </p:graphicEl>
                                          </p:spTgt>
                                        </p:tgtEl>
                                      </p:cBhvr>
                                    </p:animEffect>
                                    <p:anim calcmode="lin" valueType="num">
                                      <p:cBhvr>
                                        <p:cTn id="36" dur="1000" fill="hold"/>
                                        <p:tgtEl>
                                          <p:spTgt spid="5">
                                            <p:graphicEl>
                                              <a:dgm id="{A9C73352-CA1C-4B0A-85FD-0A946FB59910}"/>
                                            </p:graphicEl>
                                          </p:spTgt>
                                        </p:tgtEl>
                                        <p:attrNameLst>
                                          <p:attrName>ppt_x</p:attrName>
                                        </p:attrNameLst>
                                      </p:cBhvr>
                                      <p:tavLst>
                                        <p:tav tm="0">
                                          <p:val>
                                            <p:strVal val="#ppt_x"/>
                                          </p:val>
                                        </p:tav>
                                        <p:tav tm="100000">
                                          <p:val>
                                            <p:strVal val="#ppt_x"/>
                                          </p:val>
                                        </p:tav>
                                      </p:tavLst>
                                    </p:anim>
                                    <p:anim calcmode="lin" valueType="num">
                                      <p:cBhvr>
                                        <p:cTn id="37" dur="1000" fill="hold"/>
                                        <p:tgtEl>
                                          <p:spTgt spid="5">
                                            <p:graphicEl>
                                              <a:dgm id="{A9C73352-CA1C-4B0A-85FD-0A946FB5991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graphicEl>
                                              <a:dgm id="{E26B3576-10E9-4B19-8950-276556347895}"/>
                                            </p:graphicEl>
                                          </p:spTgt>
                                        </p:tgtEl>
                                        <p:attrNameLst>
                                          <p:attrName>style.visibility</p:attrName>
                                        </p:attrNameLst>
                                      </p:cBhvr>
                                      <p:to>
                                        <p:strVal val="visible"/>
                                      </p:to>
                                    </p:set>
                                    <p:animEffect transition="in" filter="fade">
                                      <p:cBhvr>
                                        <p:cTn id="42" dur="1000"/>
                                        <p:tgtEl>
                                          <p:spTgt spid="5">
                                            <p:graphicEl>
                                              <a:dgm id="{E26B3576-10E9-4B19-8950-276556347895}"/>
                                            </p:graphicEl>
                                          </p:spTgt>
                                        </p:tgtEl>
                                      </p:cBhvr>
                                    </p:animEffect>
                                    <p:anim calcmode="lin" valueType="num">
                                      <p:cBhvr>
                                        <p:cTn id="43" dur="1000" fill="hold"/>
                                        <p:tgtEl>
                                          <p:spTgt spid="5">
                                            <p:graphicEl>
                                              <a:dgm id="{E26B3576-10E9-4B19-8950-276556347895}"/>
                                            </p:graphicEl>
                                          </p:spTgt>
                                        </p:tgtEl>
                                        <p:attrNameLst>
                                          <p:attrName>ppt_x</p:attrName>
                                        </p:attrNameLst>
                                      </p:cBhvr>
                                      <p:tavLst>
                                        <p:tav tm="0">
                                          <p:val>
                                            <p:strVal val="#ppt_x"/>
                                          </p:val>
                                        </p:tav>
                                        <p:tav tm="100000">
                                          <p:val>
                                            <p:strVal val="#ppt_x"/>
                                          </p:val>
                                        </p:tav>
                                      </p:tavLst>
                                    </p:anim>
                                    <p:anim calcmode="lin" valueType="num">
                                      <p:cBhvr>
                                        <p:cTn id="44" dur="1000" fill="hold"/>
                                        <p:tgtEl>
                                          <p:spTgt spid="5">
                                            <p:graphicEl>
                                              <a:dgm id="{E26B3576-10E9-4B19-8950-276556347895}"/>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graphicEl>
                                              <a:dgm id="{09B95DF5-7974-4B40-89E0-2E6AC34116C7}"/>
                                            </p:graphicEl>
                                          </p:spTgt>
                                        </p:tgtEl>
                                        <p:attrNameLst>
                                          <p:attrName>style.visibility</p:attrName>
                                        </p:attrNameLst>
                                      </p:cBhvr>
                                      <p:to>
                                        <p:strVal val="visible"/>
                                      </p:to>
                                    </p:set>
                                    <p:animEffect transition="in" filter="fade">
                                      <p:cBhvr>
                                        <p:cTn id="49" dur="1000"/>
                                        <p:tgtEl>
                                          <p:spTgt spid="5">
                                            <p:graphicEl>
                                              <a:dgm id="{09B95DF5-7974-4B40-89E0-2E6AC34116C7}"/>
                                            </p:graphicEl>
                                          </p:spTgt>
                                        </p:tgtEl>
                                      </p:cBhvr>
                                    </p:animEffect>
                                    <p:anim calcmode="lin" valueType="num">
                                      <p:cBhvr>
                                        <p:cTn id="50" dur="1000" fill="hold"/>
                                        <p:tgtEl>
                                          <p:spTgt spid="5">
                                            <p:graphicEl>
                                              <a:dgm id="{09B95DF5-7974-4B40-89E0-2E6AC34116C7}"/>
                                            </p:graphicEl>
                                          </p:spTgt>
                                        </p:tgtEl>
                                        <p:attrNameLst>
                                          <p:attrName>ppt_x</p:attrName>
                                        </p:attrNameLst>
                                      </p:cBhvr>
                                      <p:tavLst>
                                        <p:tav tm="0">
                                          <p:val>
                                            <p:strVal val="#ppt_x"/>
                                          </p:val>
                                        </p:tav>
                                        <p:tav tm="100000">
                                          <p:val>
                                            <p:strVal val="#ppt_x"/>
                                          </p:val>
                                        </p:tav>
                                      </p:tavLst>
                                    </p:anim>
                                    <p:anim calcmode="lin" valueType="num">
                                      <p:cBhvr>
                                        <p:cTn id="51" dur="1000" fill="hold"/>
                                        <p:tgtEl>
                                          <p:spTgt spid="5">
                                            <p:graphicEl>
                                              <a:dgm id="{09B95DF5-7974-4B40-89E0-2E6AC34116C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Image result for emmaus"/>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7545274" y="10"/>
            <a:ext cx="4646726" cy="6857990"/>
          </a:xfrm>
          <a:prstGeom prst="rect">
            <a:avLst/>
          </a:prstGeom>
        </p:spPr>
      </p:pic>
      <p:sp>
        <p:nvSpPr>
          <p:cNvPr id="2" name="Title 1"/>
          <p:cNvSpPr>
            <a:spLocks noGrp="1"/>
          </p:cNvSpPr>
          <p:nvPr>
            <p:ph type="title"/>
          </p:nvPr>
        </p:nvSpPr>
        <p:spPr>
          <a:xfrm>
            <a:off x="382280" y="484632"/>
            <a:ext cx="6743844" cy="1609344"/>
          </a:xfrm>
        </p:spPr>
        <p:txBody>
          <a:bodyPr>
            <a:normAutofit/>
          </a:bodyPr>
          <a:lstStyle/>
          <a:p>
            <a:r>
              <a:rPr lang="en-US" sz="4800" dirty="0"/>
              <a:t>Reflection for Faith Companions</a:t>
            </a:r>
          </a:p>
        </p:txBody>
      </p:sp>
      <p:sp>
        <p:nvSpPr>
          <p:cNvPr id="3" name="Content Placeholder 2"/>
          <p:cNvSpPr>
            <a:spLocks noGrp="1"/>
          </p:cNvSpPr>
          <p:nvPr>
            <p:ph idx="1"/>
          </p:nvPr>
        </p:nvSpPr>
        <p:spPr>
          <a:xfrm>
            <a:off x="382279" y="2121407"/>
            <a:ext cx="7162995" cy="4475335"/>
          </a:xfrm>
        </p:spPr>
        <p:txBody>
          <a:bodyPr>
            <a:normAutofit fontScale="92500" lnSpcReduction="20000"/>
          </a:bodyPr>
          <a:lstStyle/>
          <a:p>
            <a:pPr marL="0" indent="0">
              <a:buNone/>
            </a:pPr>
            <a:r>
              <a:rPr lang="en-US" sz="2800" dirty="0"/>
              <a:t>Take a moment to think about a young person with whom you are a faith companion, (Or with whom you could be a faith companion.)</a:t>
            </a:r>
          </a:p>
          <a:p>
            <a:pPr marL="0" indent="0">
              <a:buNone/>
            </a:pPr>
            <a:endParaRPr lang="en-US" sz="2800" dirty="0"/>
          </a:p>
          <a:p>
            <a:r>
              <a:rPr lang="en-US" sz="2800" dirty="0"/>
              <a:t>What does she or he need at this moment? </a:t>
            </a:r>
          </a:p>
          <a:p>
            <a:r>
              <a:rPr lang="en-US" sz="2800" dirty="0"/>
              <a:t>What is your next step as a faith companion? </a:t>
            </a:r>
          </a:p>
          <a:p>
            <a:r>
              <a:rPr lang="en-US" sz="2800" dirty="0"/>
              <a:t>What is something you would pray for this young person?</a:t>
            </a:r>
            <a:br>
              <a:rPr lang="en-US" dirty="0"/>
            </a:br>
            <a:endParaRPr lang="en-US" dirty="0"/>
          </a:p>
          <a:p>
            <a:endParaRPr lang="en-US" sz="2400" i="1" dirty="0">
              <a:solidFill>
                <a:srgbClr val="100B2B"/>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053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09DE-8D2C-42D0-ACA9-BF0F278AA987}"/>
              </a:ext>
            </a:extLst>
          </p:cNvPr>
          <p:cNvSpPr>
            <a:spLocks noGrp="1"/>
          </p:cNvSpPr>
          <p:nvPr>
            <p:ph type="title"/>
          </p:nvPr>
        </p:nvSpPr>
        <p:spPr>
          <a:xfrm>
            <a:off x="680321" y="753228"/>
            <a:ext cx="9613861" cy="1080938"/>
          </a:xfrm>
        </p:spPr>
        <p:txBody>
          <a:bodyPr>
            <a:normAutofit/>
          </a:bodyPr>
          <a:lstStyle/>
          <a:p>
            <a:r>
              <a:rPr lang="en-US"/>
              <a:t>The Truth:  Youth Need Guides</a:t>
            </a:r>
          </a:p>
        </p:txBody>
      </p:sp>
      <p:sp>
        <p:nvSpPr>
          <p:cNvPr id="8" name="Content Placeholder 7">
            <a:extLst>
              <a:ext uri="{FF2B5EF4-FFF2-40B4-BE49-F238E27FC236}">
                <a16:creationId xmlns:a16="http://schemas.microsoft.com/office/drawing/2014/main" id="{5EAFD2FF-D8A8-4C57-BAAA-012DA11BCDE0}"/>
              </a:ext>
            </a:extLst>
          </p:cNvPr>
          <p:cNvSpPr>
            <a:spLocks noGrp="1"/>
          </p:cNvSpPr>
          <p:nvPr>
            <p:ph idx="1"/>
          </p:nvPr>
        </p:nvSpPr>
        <p:spPr>
          <a:xfrm>
            <a:off x="680321" y="2336873"/>
            <a:ext cx="5211977" cy="3599316"/>
          </a:xfrm>
        </p:spPr>
        <p:txBody>
          <a:bodyPr>
            <a:normAutofit/>
          </a:bodyPr>
          <a:lstStyle/>
          <a:p>
            <a:pPr marL="0" indent="0">
              <a:buNone/>
            </a:pPr>
            <a:r>
              <a:rPr lang="en-US" sz="2000" dirty="0"/>
              <a:t>When youth are isolated, and without caring adults in their life, they are more vulnerable.  </a:t>
            </a:r>
          </a:p>
          <a:p>
            <a:pPr marL="0" indent="0">
              <a:buNone/>
            </a:pPr>
            <a:r>
              <a:rPr lang="en-US" sz="2000" dirty="0"/>
              <a:t>Humans were created to guide each other.  It’s the nature of family and community.</a:t>
            </a:r>
          </a:p>
          <a:p>
            <a:pPr marL="0" indent="0">
              <a:buNone/>
            </a:pPr>
            <a:r>
              <a:rPr lang="en-US" sz="2000" dirty="0"/>
              <a:t>We can care about young people, allow them to grow, and keep them safe.   </a:t>
            </a:r>
          </a:p>
        </p:txBody>
      </p:sp>
      <p:pic>
        <p:nvPicPr>
          <p:cNvPr id="1026" name="Picture 2" descr="Image result for youth on rock climbing wall">
            <a:extLst>
              <a:ext uri="{FF2B5EF4-FFF2-40B4-BE49-F238E27FC236}">
                <a16:creationId xmlns:a16="http://schemas.microsoft.com/office/drawing/2014/main" id="{59A99018-4C50-44D7-A8D6-8B7280DE974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17103" y="2336872"/>
            <a:ext cx="2692907" cy="3598789"/>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92C3CC4-8648-4902-99A9-267F585E18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09664" y="2336872"/>
            <a:ext cx="2692907" cy="3598789"/>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4186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1000"/>
                                        <p:tgtEl>
                                          <p:spTgt spid="8">
                                            <p:txEl>
                                              <p:pRg st="1" end="1"/>
                                            </p:txEl>
                                          </p:spTgt>
                                        </p:tgtEl>
                                      </p:cBhvr>
                                    </p:animEffect>
                                    <p:anim calcmode="lin" valueType="num">
                                      <p:cBhvr>
                                        <p:cTn id="1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1000"/>
                                        <p:tgtEl>
                                          <p:spTgt spid="8">
                                            <p:txEl>
                                              <p:pRg st="2" end="2"/>
                                            </p:txEl>
                                          </p:spTgt>
                                        </p:tgtEl>
                                      </p:cBhvr>
                                    </p:animEffect>
                                    <p:anim calcmode="lin" valueType="num">
                                      <p:cBhvr>
                                        <p:cTn id="3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025C4-9015-490B-9B9A-D974F3D18DB4}"/>
              </a:ext>
            </a:extLst>
          </p:cNvPr>
          <p:cNvSpPr>
            <a:spLocks noGrp="1"/>
          </p:cNvSpPr>
          <p:nvPr>
            <p:ph type="title"/>
          </p:nvPr>
        </p:nvSpPr>
        <p:spPr>
          <a:xfrm>
            <a:off x="872455" y="753227"/>
            <a:ext cx="9421725" cy="1393544"/>
          </a:xfrm>
        </p:spPr>
        <p:txBody>
          <a:bodyPr>
            <a:normAutofit fontScale="90000"/>
          </a:bodyPr>
          <a:lstStyle/>
          <a:p>
            <a:r>
              <a:rPr lang="en-US" b="1" dirty="0"/>
              <a:t>Springtide – Belonging Research – March 2020</a:t>
            </a:r>
            <a:br>
              <a:rPr lang="en-US" b="1" dirty="0"/>
            </a:br>
            <a:endParaRPr lang="en-US" dirty="0"/>
          </a:p>
        </p:txBody>
      </p:sp>
      <p:sp>
        <p:nvSpPr>
          <p:cNvPr id="3" name="Content Placeholder 2">
            <a:extLst>
              <a:ext uri="{FF2B5EF4-FFF2-40B4-BE49-F238E27FC236}">
                <a16:creationId xmlns:a16="http://schemas.microsoft.com/office/drawing/2014/main" id="{B057DF1F-17BB-4215-B18B-17BEDA3360E5}"/>
              </a:ext>
            </a:extLst>
          </p:cNvPr>
          <p:cNvSpPr>
            <a:spLocks noGrp="1"/>
          </p:cNvSpPr>
          <p:nvPr>
            <p:ph idx="1"/>
          </p:nvPr>
        </p:nvSpPr>
        <p:spPr>
          <a:xfrm>
            <a:off x="4437776" y="2030136"/>
            <a:ext cx="6954474" cy="4404220"/>
          </a:xfrm>
        </p:spPr>
        <p:txBody>
          <a:bodyPr>
            <a:normAutofit lnSpcReduction="10000"/>
          </a:bodyPr>
          <a:lstStyle/>
          <a:p>
            <a:pPr marL="0" indent="0">
              <a:buNone/>
            </a:pPr>
            <a:endParaRPr lang="en-US" b="1" dirty="0"/>
          </a:p>
          <a:p>
            <a:r>
              <a:rPr lang="en-US" sz="2800" dirty="0"/>
              <a:t>Nearly 40% of young people don’t have anyone to talk to</a:t>
            </a:r>
          </a:p>
          <a:p>
            <a:pPr lvl="1"/>
            <a:r>
              <a:rPr lang="en-US" sz="2800" dirty="0"/>
              <a:t>Attending religious groups or gatherings doesn’t have any affect unless they have a relationship with an adult who cares</a:t>
            </a:r>
          </a:p>
          <a:p>
            <a:r>
              <a:rPr lang="en-US" sz="2800" dirty="0"/>
              <a:t>20% of young people who attend a religious service at least once a week feel completely along</a:t>
            </a:r>
          </a:p>
          <a:p>
            <a:r>
              <a:rPr lang="en-US" sz="2800" dirty="0"/>
              <a:t>The secret is in the relationships.</a:t>
            </a:r>
          </a:p>
          <a:p>
            <a:endParaRPr lang="en-US" sz="2800" dirty="0"/>
          </a:p>
          <a:p>
            <a:pPr marL="0" indent="0">
              <a:buNone/>
            </a:pPr>
            <a:endParaRPr lang="en-US" sz="2800" dirty="0"/>
          </a:p>
          <a:p>
            <a:endParaRPr lang="en-US" sz="2800" dirty="0"/>
          </a:p>
        </p:txBody>
      </p:sp>
      <p:pic>
        <p:nvPicPr>
          <p:cNvPr id="7" name="Picture 6">
            <a:extLst>
              <a:ext uri="{FF2B5EF4-FFF2-40B4-BE49-F238E27FC236}">
                <a16:creationId xmlns:a16="http://schemas.microsoft.com/office/drawing/2014/main" id="{A905948F-F1B2-41DC-892D-7FF081425E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36" r="-184"/>
          <a:stretch/>
        </p:blipFill>
        <p:spPr>
          <a:xfrm>
            <a:off x="1241539" y="2146771"/>
            <a:ext cx="2347013" cy="2425230"/>
          </a:xfrm>
          <a:prstGeom prst="rect">
            <a:avLst/>
          </a:prstGeom>
        </p:spPr>
      </p:pic>
      <p:sp>
        <p:nvSpPr>
          <p:cNvPr id="6" name="Text Placeholder 5">
            <a:extLst>
              <a:ext uri="{FF2B5EF4-FFF2-40B4-BE49-F238E27FC236}">
                <a16:creationId xmlns:a16="http://schemas.microsoft.com/office/drawing/2014/main" id="{23C5F22D-8BC4-46F7-B4C3-9276A373A24F}"/>
              </a:ext>
            </a:extLst>
          </p:cNvPr>
          <p:cNvSpPr>
            <a:spLocks noGrp="1"/>
          </p:cNvSpPr>
          <p:nvPr>
            <p:ph type="body" sz="half" idx="2"/>
          </p:nvPr>
        </p:nvSpPr>
        <p:spPr>
          <a:xfrm>
            <a:off x="704676" y="2676088"/>
            <a:ext cx="3540154" cy="3313651"/>
          </a:xfrm>
        </p:spPr>
        <p:txBody>
          <a:bodyPr/>
          <a:lstStyle/>
          <a:p>
            <a:endParaRPr lang="en-US" dirty="0"/>
          </a:p>
          <a:p>
            <a:endParaRPr lang="en-US" dirty="0"/>
          </a:p>
          <a:p>
            <a:endParaRPr lang="en-US" dirty="0"/>
          </a:p>
          <a:p>
            <a:endParaRPr lang="en-US" dirty="0"/>
          </a:p>
          <a:p>
            <a:endParaRPr lang="en-US" dirty="0"/>
          </a:p>
          <a:p>
            <a:r>
              <a:rPr lang="en-US" sz="2000" b="1" dirty="0"/>
              <a:t>Young people are more disconnected then ever from their communities</a:t>
            </a:r>
          </a:p>
        </p:txBody>
      </p:sp>
    </p:spTree>
    <p:extLst>
      <p:ext uri="{BB962C8B-B14F-4D97-AF65-F5344CB8AC3E}">
        <p14:creationId xmlns:p14="http://schemas.microsoft.com/office/powerpoint/2010/main" val="221171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4076163-0838-4BBE-9A78-8AA98A27BD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6" name="Rectangle 35">
              <a:extLst>
                <a:ext uri="{FF2B5EF4-FFF2-40B4-BE49-F238E27FC236}">
                  <a16:creationId xmlns:a16="http://schemas.microsoft.com/office/drawing/2014/main" id="{76EB5644-8FFE-4B4B-925B-03BFD5022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E3B8C615-84E5-4E32-B595-1BBEA313D2A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a:ext>
              </a:extLst>
            </a:blip>
            <a:stretch>
              <a:fillRect/>
            </a:stretch>
          </p:blipFill>
          <p:spPr>
            <a:xfrm>
              <a:off x="-3176" y="0"/>
              <a:ext cx="12192000" cy="6858000"/>
            </a:xfrm>
            <a:prstGeom prst="rect">
              <a:avLst/>
            </a:prstGeom>
          </p:spPr>
        </p:pic>
      </p:grpSp>
      <p:sp>
        <p:nvSpPr>
          <p:cNvPr id="39" name="Rectangle 38">
            <a:extLst>
              <a:ext uri="{FF2B5EF4-FFF2-40B4-BE49-F238E27FC236}">
                <a16:creationId xmlns:a16="http://schemas.microsoft.com/office/drawing/2014/main" id="{8CF564A5-DFD7-430A-B4D5-CA0DB482CE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E4409DE-8D2C-42D0-ACA9-BF0F278AA987}"/>
              </a:ext>
            </a:extLst>
          </p:cNvPr>
          <p:cNvSpPr>
            <a:spLocks noGrp="1"/>
          </p:cNvSpPr>
          <p:nvPr>
            <p:ph type="title"/>
          </p:nvPr>
        </p:nvSpPr>
        <p:spPr>
          <a:xfrm>
            <a:off x="680322" y="753228"/>
            <a:ext cx="4196478" cy="1080938"/>
          </a:xfrm>
        </p:spPr>
        <p:txBody>
          <a:bodyPr vert="horz" lIns="91440" tIns="45720" rIns="91440" bIns="45720" rtlCol="0">
            <a:normAutofit/>
          </a:bodyPr>
          <a:lstStyle/>
          <a:p>
            <a:r>
              <a:rPr lang="en-US" sz="3200" dirty="0"/>
              <a:t>Youth Need Us               More Than Ever</a:t>
            </a:r>
          </a:p>
        </p:txBody>
      </p:sp>
      <p:pic>
        <p:nvPicPr>
          <p:cNvPr id="41" name="Picture 40">
            <a:extLst>
              <a:ext uri="{FF2B5EF4-FFF2-40B4-BE49-F238E27FC236}">
                <a16:creationId xmlns:a16="http://schemas.microsoft.com/office/drawing/2014/main" id="{83E54AF3-C488-49B7-9715-D679311BDA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screen">
            <a:extLst>
              <a:ext uri="{28A0092B-C50C-407E-A947-70E740481C1C}">
                <a14:useLocalDpi xmlns:a14="http://schemas.microsoft.com/office/drawing/2010/main"/>
              </a:ext>
            </a:extLst>
          </a:blip>
          <a:stretch>
            <a:fillRect/>
          </a:stretch>
        </p:blipFill>
        <p:spPr>
          <a:xfrm>
            <a:off x="2" y="1970240"/>
            <a:ext cx="5029200" cy="202738"/>
          </a:xfrm>
          <a:prstGeom prst="rect">
            <a:avLst/>
          </a:prstGeom>
        </p:spPr>
      </p:pic>
      <p:sp>
        <p:nvSpPr>
          <p:cNvPr id="30" name="Content Placeholder 29">
            <a:extLst>
              <a:ext uri="{FF2B5EF4-FFF2-40B4-BE49-F238E27FC236}">
                <a16:creationId xmlns:a16="http://schemas.microsoft.com/office/drawing/2014/main" id="{7EC2BB23-26BE-4E10-9344-665F1EBCF69C}"/>
              </a:ext>
            </a:extLst>
          </p:cNvPr>
          <p:cNvSpPr>
            <a:spLocks noGrp="1"/>
          </p:cNvSpPr>
          <p:nvPr>
            <p:ph idx="1"/>
          </p:nvPr>
        </p:nvSpPr>
        <p:spPr>
          <a:xfrm>
            <a:off x="680321" y="2336873"/>
            <a:ext cx="3966409" cy="3599316"/>
          </a:xfrm>
        </p:spPr>
        <p:txBody>
          <a:bodyPr>
            <a:normAutofit/>
          </a:bodyPr>
          <a:lstStyle/>
          <a:p>
            <a:endParaRPr lang="en-US" sz="1600"/>
          </a:p>
        </p:txBody>
      </p:sp>
      <p:sp>
        <p:nvSpPr>
          <p:cNvPr id="43" name="Rectangle 42">
            <a:extLst>
              <a:ext uri="{FF2B5EF4-FFF2-40B4-BE49-F238E27FC236}">
                <a16:creationId xmlns:a16="http://schemas.microsoft.com/office/drawing/2014/main" id="{2DB4415C-6AA7-4D8A-B76B-F97256A8D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9700" y="-2"/>
            <a:ext cx="69723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10;&#10;Description automatically generated with medium confidence">
            <a:extLst>
              <a:ext uri="{FF2B5EF4-FFF2-40B4-BE49-F238E27FC236}">
                <a16:creationId xmlns:a16="http://schemas.microsoft.com/office/drawing/2014/main" id="{5719E07F-C263-420A-B704-3D5D9282ED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14956" y="-1"/>
            <a:ext cx="3386961" cy="4259179"/>
          </a:xfrm>
          <a:prstGeom prst="rect">
            <a:avLst/>
          </a:prstGeom>
          <a:ln>
            <a:noFill/>
          </a:ln>
          <a:effectLst/>
        </p:spPr>
      </p:pic>
      <p:pic>
        <p:nvPicPr>
          <p:cNvPr id="3" name="Picture 2" descr="A group of people smiling&#10;&#10;Description automatically generated with medium confidence">
            <a:extLst>
              <a:ext uri="{FF2B5EF4-FFF2-40B4-BE49-F238E27FC236}">
                <a16:creationId xmlns:a16="http://schemas.microsoft.com/office/drawing/2014/main" id="{728C0B5A-1309-42E9-9FFA-99A4A06580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05031" y="10"/>
            <a:ext cx="3376228" cy="2083858"/>
          </a:xfrm>
          <a:prstGeom prst="rect">
            <a:avLst/>
          </a:prstGeom>
          <a:ln>
            <a:noFill/>
          </a:ln>
          <a:effectLst/>
        </p:spPr>
      </p:pic>
      <p:pic>
        <p:nvPicPr>
          <p:cNvPr id="7" name="Picture 6" descr="A group of people looking at a computer&#10;&#10;Description automatically generated">
            <a:extLst>
              <a:ext uri="{FF2B5EF4-FFF2-40B4-BE49-F238E27FC236}">
                <a16:creationId xmlns:a16="http://schemas.microsoft.com/office/drawing/2014/main" id="{8D49E4F4-07FF-4F19-A114-0426DED39A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2"/>
          <a:stretch/>
        </p:blipFill>
        <p:spPr>
          <a:xfrm>
            <a:off x="8805031" y="2162908"/>
            <a:ext cx="3376228" cy="2096271"/>
          </a:xfrm>
          <a:prstGeom prst="rect">
            <a:avLst/>
          </a:prstGeom>
        </p:spPr>
      </p:pic>
      <p:pic>
        <p:nvPicPr>
          <p:cNvPr id="8" name="Picture 7">
            <a:extLst>
              <a:ext uri="{FF2B5EF4-FFF2-40B4-BE49-F238E27FC236}">
                <a16:creationId xmlns:a16="http://schemas.microsoft.com/office/drawing/2014/main" id="{6FE7E0FD-A9A1-47F5-82FC-6F3F2A110FF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14950" y="4351643"/>
            <a:ext cx="6877048" cy="2506359"/>
          </a:xfrm>
          <a:prstGeom prst="rect">
            <a:avLst/>
          </a:prstGeom>
        </p:spPr>
      </p:pic>
    </p:spTree>
    <p:extLst>
      <p:ext uri="{BB962C8B-B14F-4D97-AF65-F5344CB8AC3E}">
        <p14:creationId xmlns:p14="http://schemas.microsoft.com/office/powerpoint/2010/main" val="3533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1" name="Picture 10">
              <a:extLst>
                <a:ext uri="{FF2B5EF4-FFF2-40B4-BE49-F238E27FC236}">
                  <a16:creationId xmlns:a16="http://schemas.microsoft.com/office/drawing/2014/main" id="{D462FD1E-E713-4FD4-8746-671C946723BD}"/>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40695F88-F71E-44E8-A8D1-3A334BB0A0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id="{025C7952-5703-489E-8DBD-F2EFAC8EEB0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screen">
            <a:extLst>
              <a:ext uri="{28A0092B-C50C-407E-A947-70E740481C1C}">
                <a14:useLocalDpi xmlns:a14="http://schemas.microsoft.com/office/drawing/2010/main"/>
              </a:ext>
            </a:extLst>
          </a:blip>
          <a:stretch>
            <a:fillRect/>
          </a:stretch>
        </p:blipFill>
        <p:spPr>
          <a:xfrm>
            <a:off x="2" y="1970240"/>
            <a:ext cx="5029200" cy="202738"/>
          </a:xfrm>
          <a:prstGeom prst="rect">
            <a:avLst/>
          </a:prstGeom>
        </p:spPr>
      </p:pic>
      <p:sp>
        <p:nvSpPr>
          <p:cNvPr id="2" name="Title 1">
            <a:extLst>
              <a:ext uri="{FF2B5EF4-FFF2-40B4-BE49-F238E27FC236}">
                <a16:creationId xmlns:a16="http://schemas.microsoft.com/office/drawing/2014/main" id="{5C706A11-CB71-4FA3-97B0-39DD88296C20}"/>
              </a:ext>
            </a:extLst>
          </p:cNvPr>
          <p:cNvSpPr>
            <a:spLocks noGrp="1"/>
          </p:cNvSpPr>
          <p:nvPr>
            <p:ph type="title"/>
          </p:nvPr>
        </p:nvSpPr>
        <p:spPr>
          <a:xfrm>
            <a:off x="680322" y="753228"/>
            <a:ext cx="3679028" cy="1080938"/>
          </a:xfrm>
        </p:spPr>
        <p:txBody>
          <a:bodyPr>
            <a:normAutofit/>
          </a:bodyPr>
          <a:lstStyle/>
          <a:p>
            <a:r>
              <a:rPr lang="en-US" sz="3200" dirty="0"/>
              <a:t>Companion </a:t>
            </a:r>
            <a:br>
              <a:rPr lang="en-US" sz="3200" dirty="0"/>
            </a:br>
            <a:endParaRPr lang="en-US" sz="3200" dirty="0"/>
          </a:p>
        </p:txBody>
      </p:sp>
      <p:sp>
        <p:nvSpPr>
          <p:cNvPr id="3" name="Content Placeholder 2">
            <a:extLst>
              <a:ext uri="{FF2B5EF4-FFF2-40B4-BE49-F238E27FC236}">
                <a16:creationId xmlns:a16="http://schemas.microsoft.com/office/drawing/2014/main" id="{B640473B-6440-4CC7-A29C-E86C61F9D17C}"/>
              </a:ext>
            </a:extLst>
          </p:cNvPr>
          <p:cNvSpPr>
            <a:spLocks noGrp="1"/>
          </p:cNvSpPr>
          <p:nvPr>
            <p:ph idx="1"/>
          </p:nvPr>
        </p:nvSpPr>
        <p:spPr>
          <a:xfrm>
            <a:off x="195943" y="2336872"/>
            <a:ext cx="4440063" cy="4519447"/>
          </a:xfrm>
        </p:spPr>
        <p:txBody>
          <a:bodyPr>
            <a:normAutofit/>
          </a:bodyPr>
          <a:lstStyle/>
          <a:p>
            <a:pPr marL="0" indent="0">
              <a:buNone/>
            </a:pPr>
            <a:r>
              <a:rPr lang="en-US" dirty="0"/>
              <a:t>To name a friend as a companion is to quite literally name another as “the one who brings to you, or who is bread for you.”  It is the highest compliment you can bestow upon a person.  This is a person who sustains you.</a:t>
            </a:r>
          </a:p>
          <a:p>
            <a:pPr marL="0" indent="0">
              <a:buNone/>
            </a:pPr>
            <a:endParaRPr lang="en-US" sz="1600" dirty="0"/>
          </a:p>
          <a:p>
            <a:pPr marL="0" indent="0">
              <a:buNone/>
            </a:pPr>
            <a:r>
              <a:rPr lang="en-US" sz="1600" dirty="0"/>
              <a:t>John Flaherty</a:t>
            </a:r>
          </a:p>
          <a:p>
            <a:pPr marL="0" indent="0">
              <a:buNone/>
            </a:pPr>
            <a:r>
              <a:rPr lang="en-US" sz="1600" dirty="0"/>
              <a:t>Catholic Collective</a:t>
            </a:r>
          </a:p>
          <a:p>
            <a:endParaRPr lang="en-US" sz="1600" dirty="0"/>
          </a:p>
        </p:txBody>
      </p:sp>
    </p:spTree>
    <p:extLst>
      <p:ext uri="{BB962C8B-B14F-4D97-AF65-F5344CB8AC3E}">
        <p14:creationId xmlns:p14="http://schemas.microsoft.com/office/powerpoint/2010/main" val="2981694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1AB3-24E4-48EF-BAD0-7E7735681BD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6E8257A-64D0-4E2D-80FF-8ADF0A4EF799}"/>
              </a:ext>
            </a:extLst>
          </p:cNvPr>
          <p:cNvPicPr>
            <a:picLocks noGrp="1" noChangeAspect="1"/>
          </p:cNvPicPr>
          <p:nvPr>
            <p:ph idx="1"/>
          </p:nvPr>
        </p:nvPicPr>
        <p:blipFill>
          <a:blip r:embed="rId3"/>
          <a:stretch>
            <a:fillRect/>
          </a:stretch>
        </p:blipFill>
        <p:spPr>
          <a:xfrm>
            <a:off x="-152400" y="-857835"/>
            <a:ext cx="12344400" cy="8015941"/>
          </a:xfrm>
          <a:prstGeom prst="rect">
            <a:avLst/>
          </a:prstGeom>
        </p:spPr>
      </p:pic>
    </p:spTree>
    <p:extLst>
      <p:ext uri="{BB962C8B-B14F-4D97-AF65-F5344CB8AC3E}">
        <p14:creationId xmlns:p14="http://schemas.microsoft.com/office/powerpoint/2010/main" val="26306663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3312</TotalTime>
  <Words>5294</Words>
  <Application>Microsoft Office PowerPoint</Application>
  <PresentationFormat>Widescreen</PresentationFormat>
  <Paragraphs>469</Paragraphs>
  <Slides>45</Slides>
  <Notes>45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45</vt:i4>
      </vt:variant>
    </vt:vector>
  </HeadingPairs>
  <TitlesOfParts>
    <vt:vector size="57" baseType="lpstr">
      <vt:lpstr>Arial</vt:lpstr>
      <vt:lpstr>Book Antiqua</vt:lpstr>
      <vt:lpstr>Calibri</vt:lpstr>
      <vt:lpstr>Century Gothic</vt:lpstr>
      <vt:lpstr>Comic Sans MS</vt:lpstr>
      <vt:lpstr>Symbol</vt:lpstr>
      <vt:lpstr>Trebuchet MS</vt:lpstr>
      <vt:lpstr>Verdana</vt:lpstr>
      <vt:lpstr>Wingdings 3</vt:lpstr>
      <vt:lpstr>Ion</vt:lpstr>
      <vt:lpstr>Berlin</vt:lpstr>
      <vt:lpstr>1_Berlin</vt:lpstr>
      <vt:lpstr>Being a Faith Companion Accompaniment Project Conversation #2</vt:lpstr>
      <vt:lpstr>Journey of Adolescence</vt:lpstr>
      <vt:lpstr>Parents have been told: </vt:lpstr>
      <vt:lpstr>Adults who care about youth have been told: </vt:lpstr>
      <vt:lpstr>The Truth:  Youth Need Guides</vt:lpstr>
      <vt:lpstr>Springtide – Belonging Research – March 2020 </vt:lpstr>
      <vt:lpstr>Youth Need Us               More Than Ever</vt:lpstr>
      <vt:lpstr>Companion  </vt:lpstr>
      <vt:lpstr>PowerPoint Presentation</vt:lpstr>
      <vt:lpstr>PowerPoint Presentation</vt:lpstr>
      <vt:lpstr>   Companion  </vt:lpstr>
      <vt:lpstr>Reflecting on  Companions </vt:lpstr>
      <vt:lpstr>Prayer Response:  Nourish Us Loving God</vt:lpstr>
      <vt:lpstr>PowerPoint Presentation</vt:lpstr>
      <vt:lpstr>What do you hope for youth and their faith?  </vt:lpstr>
      <vt:lpstr>Be a Faith Companion for Youth</vt:lpstr>
      <vt:lpstr>PowerPoint Presentation</vt:lpstr>
      <vt:lpstr>What are the qualities of someone who accompanies youth? </vt:lpstr>
      <vt:lpstr>A good accompanier </vt:lpstr>
      <vt:lpstr> Seeing</vt:lpstr>
      <vt:lpstr>PowerPoint Presentation</vt:lpstr>
      <vt:lpstr>Theresa Wiseman’s       four attributes of empathy: </vt:lpstr>
      <vt:lpstr>Our crosses become bridges</vt:lpstr>
      <vt:lpstr>A Safe Place               to Walk</vt:lpstr>
      <vt:lpstr>A Faith Companion</vt:lpstr>
      <vt:lpstr>Prescribing Next Step</vt:lpstr>
      <vt:lpstr>Faith Conversations</vt:lpstr>
      <vt:lpstr>Watch For</vt:lpstr>
      <vt:lpstr>Create Space for Conversation </vt:lpstr>
      <vt:lpstr>“Marinating” in the faith</vt:lpstr>
      <vt:lpstr>  </vt:lpstr>
      <vt:lpstr>PowerPoint Presentation</vt:lpstr>
      <vt:lpstr>The Injured</vt:lpstr>
      <vt:lpstr>The Drifter</vt:lpstr>
      <vt:lpstr>The Dissenter</vt:lpstr>
      <vt:lpstr>Going,  Going, Gone…</vt:lpstr>
      <vt:lpstr>Role Play Ideas:</vt:lpstr>
      <vt:lpstr>Faith Conversations</vt:lpstr>
      <vt:lpstr>A Community of Faith Contacts</vt:lpstr>
      <vt:lpstr>  </vt:lpstr>
      <vt:lpstr>Be on      the Lookout for the Holy</vt:lpstr>
      <vt:lpstr>Parent  and                    Faith Companion Toolkit</vt:lpstr>
      <vt:lpstr>What do you need next as a parent and/or as a  faith companion?  </vt:lpstr>
      <vt:lpstr>A Faith Companion</vt:lpstr>
      <vt:lpstr>Reflection for Faith Companions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Talk about Faith and Real Life with Adolescents   Presented by Tom East, Director Center  for  Ministry Development</dc:title>
  <dc:creator>Tom East</dc:creator>
  <cp:lastModifiedBy>Michelle Duffey</cp:lastModifiedBy>
  <cp:revision>31</cp:revision>
  <dcterms:created xsi:type="dcterms:W3CDTF">2019-10-15T16:59:43Z</dcterms:created>
  <dcterms:modified xsi:type="dcterms:W3CDTF">2021-03-16T15:31:17Z</dcterms:modified>
</cp:coreProperties>
</file>