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theme/theme4.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957" r:id="rId1"/>
    <p:sldMasterId id="2147483712" r:id="rId2"/>
    <p:sldMasterId id="2147483956" r:id="rId3"/>
    <p:sldMasterId id="2147483738" r:id="rId4"/>
    <p:sldMasterId id="2147483970" r:id="rId5"/>
  </p:sldMasterIdLst>
  <p:notesMasterIdLst>
    <p:notesMasterId r:id="rId39"/>
  </p:notesMasterIdLst>
  <p:sldIdLst>
    <p:sldId id="756" r:id="rId6"/>
    <p:sldId id="918" r:id="rId7"/>
    <p:sldId id="921" r:id="rId8"/>
    <p:sldId id="978" r:id="rId9"/>
    <p:sldId id="287" r:id="rId10"/>
    <p:sldId id="922" r:id="rId11"/>
    <p:sldId id="981" r:id="rId12"/>
    <p:sldId id="972" r:id="rId13"/>
    <p:sldId id="973" r:id="rId14"/>
    <p:sldId id="974" r:id="rId15"/>
    <p:sldId id="975" r:id="rId16"/>
    <p:sldId id="977" r:id="rId17"/>
    <p:sldId id="971" r:id="rId18"/>
    <p:sldId id="528" r:id="rId19"/>
    <p:sldId id="529" r:id="rId20"/>
    <p:sldId id="908" r:id="rId21"/>
    <p:sldId id="909" r:id="rId22"/>
    <p:sldId id="910" r:id="rId23"/>
    <p:sldId id="938" r:id="rId24"/>
    <p:sldId id="423" r:id="rId25"/>
    <p:sldId id="911" r:id="rId26"/>
    <p:sldId id="914" r:id="rId27"/>
    <p:sldId id="923" r:id="rId28"/>
    <p:sldId id="526" r:id="rId29"/>
    <p:sldId id="943" r:id="rId30"/>
    <p:sldId id="962" r:id="rId31"/>
    <p:sldId id="964" r:id="rId32"/>
    <p:sldId id="935" r:id="rId33"/>
    <p:sldId id="960" r:id="rId34"/>
    <p:sldId id="969" r:id="rId35"/>
    <p:sldId id="968" r:id="rId36"/>
    <p:sldId id="961" r:id="rId37"/>
    <p:sldId id="933" r:id="rId3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99" autoAdjust="0"/>
    <p:restoredTop sz="70275" autoAdjust="0"/>
  </p:normalViewPr>
  <p:slideViewPr>
    <p:cSldViewPr snapToGrid="0">
      <p:cViewPr varScale="1">
        <p:scale>
          <a:sx n="65" d="100"/>
          <a:sy n="65" d="100"/>
        </p:scale>
        <p:origin x="444" y="66"/>
      </p:cViewPr>
      <p:guideLst/>
    </p:cSldViewPr>
  </p:slideViewPr>
  <p:outlineViewPr>
    <p:cViewPr>
      <p:scale>
        <a:sx n="33" d="100"/>
        <a:sy n="33" d="100"/>
      </p:scale>
      <p:origin x="0" y="-2503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07DA49-9108-4D09-BEA0-27169E3A12B6}" type="datetimeFigureOut">
              <a:rPr lang="en-US" smtClean="0"/>
              <a:t>4/22/2021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5F6E5F-64B4-4BDB-9F00-A422C2761A73}" type="slidenum">
              <a:rPr lang="en-US" smtClean="0"/>
              <a:t>‹#›</a:t>
            </a:fld>
            <a:endParaRPr lang="en-US"/>
          </a:p>
        </p:txBody>
      </p:sp>
    </p:spTree>
    <p:extLst>
      <p:ext uri="{BB962C8B-B14F-4D97-AF65-F5344CB8AC3E}">
        <p14:creationId xmlns:p14="http://schemas.microsoft.com/office/powerpoint/2010/main" val="19209751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Book Antiqua" panose="02040602050305030304" pitchFamily="18" charset="0"/>
                <a:ea typeface="Calibri" panose="020F0502020204030204" pitchFamily="34" charset="0"/>
                <a:cs typeface="Times New Roman" panose="02020603050405020304" pitchFamily="18" charset="0"/>
              </a:rPr>
              <a:t>Welcome participants and introduce yourself and the workshop / conversation.  Share the purpose for our gathering: </a:t>
            </a:r>
          </a:p>
          <a:p>
            <a:pPr marL="0" marR="0">
              <a:lnSpc>
                <a:spcPct val="107000"/>
              </a:lnSpc>
              <a:spcBef>
                <a:spcPts val="0"/>
              </a:spcBef>
              <a:spcAft>
                <a:spcPts val="800"/>
              </a:spcAft>
            </a:pPr>
            <a:endParaRPr lang="en-US" sz="1800" dirty="0">
              <a:solidFill>
                <a:srgbClr val="800000"/>
              </a:solidFill>
              <a:effectLst/>
              <a:latin typeface="Book Antiqua" panose="0204060205030503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800000"/>
                </a:solidFill>
                <a:effectLst/>
                <a:latin typeface="Verdana" panose="020B0604030504040204" pitchFamily="34" charset="0"/>
                <a:ea typeface="Calibri" panose="020F0502020204030204" pitchFamily="34" charset="0"/>
                <a:cs typeface="Times New Roman" panose="02020603050405020304" pitchFamily="18" charset="0"/>
              </a:rPr>
              <a:t>One of the most important ways that we share faith and help others grow in faith is by providing an authentic Witnessing of a living faith.  Many of us feel awkward and lack confidence in witnessing faith. We may even have pictures in our minds of people talking about their faith in a way that seemed boastful or disrespectful of those with whom they were speaking.  Our gathering today will introduce a vision for witnessing faith rooted in our Catholic faith.  We can provide a witness in our relationships, with youth who we accompany, and within our ministries.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BCF2067-8BA0-462E-8B10-20415057DF7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04994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a:lnSpc>
                <a:spcPct val="107000"/>
              </a:lnSpc>
              <a:spcBef>
                <a:spcPts val="0"/>
              </a:spcBef>
              <a:spcAft>
                <a:spcPts val="800"/>
              </a:spcAft>
            </a:pPr>
            <a:r>
              <a:rPr lang="en-US" sz="1800" dirty="0">
                <a:solidFill>
                  <a:srgbClr val="800000"/>
                </a:solidFill>
                <a:effectLst/>
                <a:latin typeface="Verdana" panose="020B0604030504040204" pitchFamily="34" charset="0"/>
                <a:ea typeface="Calibri" panose="020F0502020204030204" pitchFamily="34" charset="0"/>
                <a:cs typeface="Times New Roman" panose="02020603050405020304" pitchFamily="18" charset="0"/>
              </a:rPr>
              <a:t>We believe your Spirit fills us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800"/>
              </a:spcAft>
            </a:pPr>
            <a:r>
              <a:rPr lang="en-US" sz="1800" dirty="0">
                <a:solidFill>
                  <a:srgbClr val="800000"/>
                </a:solidFill>
                <a:effectLst/>
                <a:latin typeface="Verdana" panose="020B0604030504040204" pitchFamily="34" charset="0"/>
                <a:ea typeface="Calibri" panose="020F0502020204030204" pitchFamily="34" charset="0"/>
                <a:cs typeface="Times New Roman" panose="02020603050405020304" pitchFamily="18" charset="0"/>
              </a:rPr>
              <a:t>And empowers us to respond to your presence and witness to your Gospel. </a:t>
            </a:r>
          </a:p>
          <a:p>
            <a:pPr marL="45720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All:  May your Spirit kindle in us the fire of your love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65F6E5F-64B4-4BDB-9F00-A422C2761A73}" type="slidenum">
              <a:rPr lang="en-US" smtClean="0"/>
              <a:t>10</a:t>
            </a:fld>
            <a:endParaRPr lang="en-US"/>
          </a:p>
        </p:txBody>
      </p:sp>
    </p:spTree>
    <p:extLst>
      <p:ext uri="{BB962C8B-B14F-4D97-AF65-F5344CB8AC3E}">
        <p14:creationId xmlns:p14="http://schemas.microsoft.com/office/powerpoint/2010/main" val="11535332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a:lnSpc>
                <a:spcPct val="107000"/>
              </a:lnSpc>
              <a:spcBef>
                <a:spcPts val="0"/>
              </a:spcBef>
              <a:spcAft>
                <a:spcPts val="800"/>
              </a:spcAft>
            </a:pPr>
            <a:r>
              <a:rPr lang="en-US" sz="1800" dirty="0">
                <a:solidFill>
                  <a:srgbClr val="800000"/>
                </a:solidFill>
                <a:effectLst/>
                <a:latin typeface="Verdana" panose="020B0604030504040204" pitchFamily="34" charset="0"/>
                <a:ea typeface="Calibri" panose="020F0502020204030204" pitchFamily="34" charset="0"/>
                <a:cs typeface="Times New Roman" panose="02020603050405020304" pitchFamily="18" charset="0"/>
              </a:rPr>
              <a:t>We have been touched and healed by Christ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800"/>
              </a:spcAft>
            </a:pPr>
            <a:r>
              <a:rPr lang="en-US" sz="1800" dirty="0">
                <a:solidFill>
                  <a:srgbClr val="800000"/>
                </a:solidFill>
                <a:effectLst/>
                <a:latin typeface="Verdana" panose="020B0604030504040204" pitchFamily="34" charset="0"/>
                <a:ea typeface="Calibri" panose="020F0502020204030204" pitchFamily="34" charset="0"/>
                <a:cs typeface="Times New Roman" panose="02020603050405020304" pitchFamily="18" charset="0"/>
              </a:rPr>
              <a:t>Who lives with us now and forever.</a:t>
            </a:r>
          </a:p>
          <a:p>
            <a:pPr marL="45720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All:  Fill us with grace, O God, strengthen us as witnesses,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And lead each of us to a holy life.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Amen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65F6E5F-64B4-4BDB-9F00-A422C2761A73}" type="slidenum">
              <a:rPr lang="en-US" smtClean="0"/>
              <a:t>11</a:t>
            </a:fld>
            <a:endParaRPr lang="en-US"/>
          </a:p>
        </p:txBody>
      </p:sp>
    </p:spTree>
    <p:extLst>
      <p:ext uri="{BB962C8B-B14F-4D97-AF65-F5344CB8AC3E}">
        <p14:creationId xmlns:p14="http://schemas.microsoft.com/office/powerpoint/2010/main" val="31331694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Book Antiqua" panose="02040602050305030304" pitchFamily="18" charset="0"/>
                <a:ea typeface="Calibri" panose="020F0502020204030204" pitchFamily="34" charset="0"/>
                <a:cs typeface="Times New Roman" panose="02020603050405020304" pitchFamily="18" charset="0"/>
              </a:rPr>
              <a:t>Introduce this session: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800"/>
              </a:spcAft>
            </a:pPr>
            <a:r>
              <a:rPr lang="en-US" sz="1800" dirty="0">
                <a:solidFill>
                  <a:srgbClr val="800000"/>
                </a:solidFill>
                <a:effectLst/>
                <a:latin typeface="Verdana" panose="020B0604030504040204" pitchFamily="34" charset="0"/>
                <a:ea typeface="Calibri" panose="020F0502020204030204" pitchFamily="34" charset="0"/>
                <a:cs typeface="Times New Roman" panose="02020603050405020304" pitchFamily="18" charset="0"/>
              </a:rPr>
              <a:t>It takes a witness to share the joy of Christ’s message.  Let’s begin by looking at some of the key messages about witnesses found with the document.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r>
              <a:rPr lang="en-US" dirty="0"/>
              <a:t>Review these instructions that are found on page 2 of the handouts. </a:t>
            </a:r>
          </a:p>
          <a:p>
            <a:endParaRPr lang="en-US" dirty="0"/>
          </a:p>
          <a:p>
            <a:pPr marL="0" marR="0">
              <a:lnSpc>
                <a:spcPct val="107000"/>
              </a:lnSpc>
              <a:spcBef>
                <a:spcPts val="0"/>
              </a:spcBef>
              <a:spcAft>
                <a:spcPts val="800"/>
              </a:spcAft>
            </a:pPr>
            <a:r>
              <a:rPr lang="en-US" sz="1800" dirty="0">
                <a:effectLst/>
                <a:latin typeface="Book Antiqua" panose="02040602050305030304" pitchFamily="18" charset="0"/>
                <a:ea typeface="Calibri" panose="020F0502020204030204" pitchFamily="34" charset="0"/>
                <a:cs typeface="Times New Roman" panose="02020603050405020304" pitchFamily="18" charset="0"/>
              </a:rPr>
              <a:t>Witness Activity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Book Antiqua" panose="02040602050305030304" pitchFamily="18" charset="0"/>
                <a:ea typeface="Calibri" panose="020F0502020204030204" pitchFamily="34" charset="0"/>
                <a:cs typeface="Times New Roman" panose="02020603050405020304" pitchFamily="18" charset="0"/>
              </a:rPr>
              <a:t>Point out page 2 in the handouts. Assign one of these 10 quotations to each group of two or three people.  Choose the number of quotations you will use based upon the size of your group.  (You do not have to cover all 10.) If you have more than 30 people, you can assign the same quotation to multiple groups.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Book Antiqua" panose="02040602050305030304" pitchFamily="18" charset="0"/>
                <a:ea typeface="Calibri" panose="020F0502020204030204" pitchFamily="34" charset="0"/>
                <a:cs typeface="Times New Roman" panose="02020603050405020304" pitchFamily="18" charset="0"/>
              </a:rPr>
              <a:t>Groups are to read over the quotation and discuss what this means for us as faith witnesses. What is an experience of adolescent catechesis that connects to this quotation?  What is the challenge of living this out? Groups should be prepared to share a few key ideas with the large group.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65F6E5F-64B4-4BDB-9F00-A422C2761A73}" type="slidenum">
              <a:rPr lang="en-US" smtClean="0"/>
              <a:t>12</a:t>
            </a:fld>
            <a:endParaRPr lang="en-US"/>
          </a:p>
        </p:txBody>
      </p:sp>
    </p:spTree>
    <p:extLst>
      <p:ext uri="{BB962C8B-B14F-4D97-AF65-F5344CB8AC3E}">
        <p14:creationId xmlns:p14="http://schemas.microsoft.com/office/powerpoint/2010/main" val="26574031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Book Antiqua" panose="02040602050305030304" pitchFamily="18" charset="0"/>
                <a:ea typeface="Calibri" panose="020F0502020204030204" pitchFamily="34" charset="0"/>
                <a:cs typeface="Times New Roman" panose="02020603050405020304" pitchFamily="18" charset="0"/>
              </a:rPr>
              <a:t>Provide comments about these quotations and this guidance for witnesses.  Connect your ideas to the reports of the groups. Provide this summary by sharing the bullet points on this slide.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65F6E5F-64B4-4BDB-9F00-A422C2761A73}" type="slidenum">
              <a:rPr lang="en-US" smtClean="0"/>
              <a:t>13</a:t>
            </a:fld>
            <a:endParaRPr lang="en-US"/>
          </a:p>
        </p:txBody>
      </p:sp>
    </p:spTree>
    <p:extLst>
      <p:ext uri="{BB962C8B-B14F-4D97-AF65-F5344CB8AC3E}">
        <p14:creationId xmlns:p14="http://schemas.microsoft.com/office/powerpoint/2010/main" val="41962688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Share this quotation by Rick Warren and provide</a:t>
            </a:r>
            <a:r>
              <a:rPr lang="en-US" i="0" baseline="0" dirty="0"/>
              <a:t> an explanation of the role of a witness. This addresses the fear that many have that they are not knowledgeable enough or articulate enough to witness to their faith.   </a:t>
            </a:r>
            <a:endParaRPr lang="en-US" i="0" dirty="0"/>
          </a:p>
        </p:txBody>
      </p:sp>
      <p:sp>
        <p:nvSpPr>
          <p:cNvPr id="4" name="Slide Number Placeholder 3"/>
          <p:cNvSpPr>
            <a:spLocks noGrp="1"/>
          </p:cNvSpPr>
          <p:nvPr>
            <p:ph type="sldNum" sz="quarter" idx="5"/>
          </p:nvPr>
        </p:nvSpPr>
        <p:spPr/>
        <p:txBody>
          <a:bodyPr/>
          <a:lstStyle/>
          <a:p>
            <a:fld id="{D71A91E6-2898-4D27-8967-2F0162F1D19D}" type="slidenum">
              <a:rPr lang="en-US" smtClean="0"/>
              <a:t>14</a:t>
            </a:fld>
            <a:endParaRPr lang="en-US"/>
          </a:p>
        </p:txBody>
      </p:sp>
    </p:spTree>
    <p:extLst>
      <p:ext uri="{BB962C8B-B14F-4D97-AF65-F5344CB8AC3E}">
        <p14:creationId xmlns:p14="http://schemas.microsoft.com/office/powerpoint/2010/main" val="15120677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Continue</a:t>
            </a:r>
            <a:r>
              <a:rPr lang="en-US" baseline="0" dirty="0"/>
              <a:t> your explanation of the role of a witness: </a:t>
            </a:r>
          </a:p>
          <a:p>
            <a:endParaRPr lang="en-US" baseline="0" dirty="0"/>
          </a:p>
          <a:p>
            <a:r>
              <a:rPr lang="en-US" sz="1200" b="1" kern="1200" dirty="0">
                <a:solidFill>
                  <a:schemeClr val="tx1"/>
                </a:solidFill>
                <a:effectLst/>
                <a:latin typeface="+mn-lt"/>
                <a:ea typeface="+mn-ea"/>
                <a:cs typeface="+mn-cs"/>
              </a:rPr>
              <a:t>Share the story of God in your life.</a:t>
            </a:r>
            <a:r>
              <a:rPr lang="en-US" sz="1200" kern="1200" dirty="0">
                <a:solidFill>
                  <a:schemeClr val="tx1"/>
                </a:solidFill>
                <a:effectLst/>
                <a:latin typeface="+mn-lt"/>
                <a:ea typeface="+mn-ea"/>
                <a:cs typeface="+mn-cs"/>
              </a:rPr>
              <a:t>  Witnessing is about telling the story not about convincing or teaching.  We’ve experienced God’s presence, God’s mercy, and God’s assistance in little ways and in big ways.  We witness to everyday faith by sharing glimpses of these experiences. </a:t>
            </a:r>
          </a:p>
          <a:p>
            <a:r>
              <a:rPr lang="en-US" sz="1200" b="1" kern="1200" dirty="0">
                <a:solidFill>
                  <a:schemeClr val="tx1"/>
                </a:solidFill>
                <a:effectLst/>
                <a:latin typeface="+mn-lt"/>
                <a:ea typeface="+mn-ea"/>
                <a:cs typeface="+mn-cs"/>
              </a:rPr>
              <a:t>Your life is your witness.</a:t>
            </a:r>
            <a:r>
              <a:rPr lang="en-US" sz="1200" kern="1200" dirty="0">
                <a:solidFill>
                  <a:schemeClr val="tx1"/>
                </a:solidFill>
                <a:effectLst/>
                <a:latin typeface="+mn-lt"/>
                <a:ea typeface="+mn-ea"/>
                <a:cs typeface="+mn-cs"/>
              </a:rPr>
              <a:t>  The primary way you witness to your faith is the way you live your life.  Youth have heard a lot about faith; they yearn to see faithful living in action.  What does it look like to be a person of faith, hope, conviction, and joy?  How do we show that we trust God and that we see purpose in our lives that is part of God’s plan?  </a:t>
            </a:r>
          </a:p>
          <a:p>
            <a:r>
              <a:rPr lang="en-US" sz="1200" b="1" kern="1200" dirty="0">
                <a:solidFill>
                  <a:schemeClr val="tx1"/>
                </a:solidFill>
                <a:effectLst/>
                <a:latin typeface="+mn-lt"/>
                <a:ea typeface="+mn-ea"/>
                <a:cs typeface="+mn-cs"/>
              </a:rPr>
              <a:t>Be true to your values.</a:t>
            </a:r>
            <a:r>
              <a:rPr lang="en-US" sz="1200" kern="1200" dirty="0">
                <a:solidFill>
                  <a:schemeClr val="tx1"/>
                </a:solidFill>
                <a:effectLst/>
                <a:latin typeface="+mn-lt"/>
                <a:ea typeface="+mn-ea"/>
                <a:cs typeface="+mn-cs"/>
              </a:rPr>
              <a:t> Little things (and big things) matter.  Youth may not always be listening, but they are always watching. Our witness is our authenticity: we strive to be faithful in the way we treat others, the way we treat students, the way we handle challenges and successes, and the way we rely on God. Youth notice kindness and integrity.  </a:t>
            </a:r>
          </a:p>
          <a:p>
            <a:r>
              <a:rPr lang="en-US" sz="1200" b="1" kern="1200" dirty="0">
                <a:solidFill>
                  <a:schemeClr val="tx1"/>
                </a:solidFill>
                <a:effectLst/>
                <a:latin typeface="+mn-lt"/>
                <a:ea typeface="+mn-ea"/>
                <a:cs typeface="+mn-cs"/>
              </a:rPr>
              <a:t>Sometimes our witness is subtle and sometimes we are called to be bold.</a:t>
            </a:r>
            <a:r>
              <a:rPr lang="en-US" sz="1200" kern="1200" dirty="0">
                <a:solidFill>
                  <a:schemeClr val="tx1"/>
                </a:solidFill>
                <a:effectLst/>
                <a:latin typeface="+mn-lt"/>
                <a:ea typeface="+mn-ea"/>
                <a:cs typeface="+mn-cs"/>
              </a:rPr>
              <a:t>  We can witness in subtle ways by connecting our faith in God in conversations, in the environment in our home, or referring to prayer.  There are occasions when the context of the conversation and the relationship may invite a bolder response such as sharing a story of how we experienced God in a personal challenge, or by offering to pray with or for a young person.  </a:t>
            </a:r>
          </a:p>
          <a:p>
            <a:endParaRPr lang="en-US" dirty="0"/>
          </a:p>
        </p:txBody>
      </p:sp>
      <p:sp>
        <p:nvSpPr>
          <p:cNvPr id="4" name="Slide Number Placeholder 3"/>
          <p:cNvSpPr>
            <a:spLocks noGrp="1"/>
          </p:cNvSpPr>
          <p:nvPr>
            <p:ph type="sldNum" sz="quarter" idx="5"/>
          </p:nvPr>
        </p:nvSpPr>
        <p:spPr/>
        <p:txBody>
          <a:bodyPr/>
          <a:lstStyle/>
          <a:p>
            <a:fld id="{D71A91E6-2898-4D27-8967-2F0162F1D19D}" type="slidenum">
              <a:rPr lang="en-US" smtClean="0"/>
              <a:t>15</a:t>
            </a:fld>
            <a:endParaRPr lang="en-US"/>
          </a:p>
        </p:txBody>
      </p:sp>
    </p:spTree>
    <p:extLst>
      <p:ext uri="{BB962C8B-B14F-4D97-AF65-F5344CB8AC3E}">
        <p14:creationId xmlns:p14="http://schemas.microsoft.com/office/powerpoint/2010/main" val="18949248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witness sharing is not a formula.  It is a sincere sharing from the heart of an experience of coming to know God better and integrating that glimpse of the holy into our lives.  There is often a familiar pattern to the way a witness shares their experience. </a:t>
            </a:r>
          </a:p>
          <a:p>
            <a:r>
              <a:rPr lang="en-US" i="1" dirty="0"/>
              <a:t>Share and explain this pattern for faith witness which is also found on page 5 of the handouts.</a:t>
            </a:r>
          </a:p>
          <a:p>
            <a:endParaRPr lang="en-US" dirty="0"/>
          </a:p>
          <a:p>
            <a:r>
              <a:rPr lang="en-US" i="1" dirty="0"/>
              <a:t>Share and explain this pattern for a faith witness which is also found on page 5 of the handouts. </a:t>
            </a:r>
          </a:p>
        </p:txBody>
      </p:sp>
      <p:sp>
        <p:nvSpPr>
          <p:cNvPr id="4" name="Slide Number Placeholder 3"/>
          <p:cNvSpPr>
            <a:spLocks noGrp="1"/>
          </p:cNvSpPr>
          <p:nvPr>
            <p:ph type="sldNum" sz="quarter" idx="5"/>
          </p:nvPr>
        </p:nvSpPr>
        <p:spPr/>
        <p:txBody>
          <a:bodyPr/>
          <a:lstStyle/>
          <a:p>
            <a:fld id="{D65F6E5F-64B4-4BDB-9F00-A422C2761A73}" type="slidenum">
              <a:rPr lang="en-US" smtClean="0"/>
              <a:t>16</a:t>
            </a:fld>
            <a:endParaRPr lang="en-US"/>
          </a:p>
        </p:txBody>
      </p:sp>
    </p:spTree>
    <p:extLst>
      <p:ext uri="{BB962C8B-B14F-4D97-AF65-F5344CB8AC3E}">
        <p14:creationId xmlns:p14="http://schemas.microsoft.com/office/powerpoint/2010/main" val="30467674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Book Antiqua" panose="02040602050305030304" pitchFamily="18" charset="0"/>
                <a:ea typeface="Calibri" panose="020F0502020204030204" pitchFamily="34" charset="0"/>
                <a:cs typeface="Times New Roman" panose="02020603050405020304" pitchFamily="18" charset="0"/>
              </a:rPr>
              <a:t>Review the questions on this slide which are on page 5 of the handouts.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r>
              <a:rPr lang="en-US" dirty="0"/>
              <a:t>These questions could help you recall your experience of God and prepare to share this experience.</a:t>
            </a:r>
          </a:p>
        </p:txBody>
      </p:sp>
      <p:sp>
        <p:nvSpPr>
          <p:cNvPr id="4" name="Slide Number Placeholder 3"/>
          <p:cNvSpPr>
            <a:spLocks noGrp="1"/>
          </p:cNvSpPr>
          <p:nvPr>
            <p:ph type="sldNum" sz="quarter" idx="5"/>
          </p:nvPr>
        </p:nvSpPr>
        <p:spPr/>
        <p:txBody>
          <a:bodyPr/>
          <a:lstStyle/>
          <a:p>
            <a:fld id="{D65F6E5F-64B4-4BDB-9F00-A422C2761A73}" type="slidenum">
              <a:rPr lang="en-US" smtClean="0"/>
              <a:t>17</a:t>
            </a:fld>
            <a:endParaRPr lang="en-US"/>
          </a:p>
        </p:txBody>
      </p:sp>
    </p:spTree>
    <p:extLst>
      <p:ext uri="{BB962C8B-B14F-4D97-AF65-F5344CB8AC3E}">
        <p14:creationId xmlns:p14="http://schemas.microsoft.com/office/powerpoint/2010/main" val="21895176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Book Antiqua" panose="02040602050305030304" pitchFamily="18" charset="0"/>
                <a:ea typeface="Calibri" panose="020F0502020204030204" pitchFamily="34" charset="0"/>
                <a:cs typeface="Times New Roman" panose="02020603050405020304" pitchFamily="18" charset="0"/>
              </a:rPr>
              <a:t>Continue reviewing these preparation ideas.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r>
              <a:rPr lang="en-US" dirty="0"/>
              <a:t>Our God meets us in our life experiences.  How and when did you experience God’s presence?  What surprised you? </a:t>
            </a:r>
          </a:p>
        </p:txBody>
      </p:sp>
      <p:sp>
        <p:nvSpPr>
          <p:cNvPr id="4" name="Slide Number Placeholder 3"/>
          <p:cNvSpPr>
            <a:spLocks noGrp="1"/>
          </p:cNvSpPr>
          <p:nvPr>
            <p:ph type="sldNum" sz="quarter" idx="5"/>
          </p:nvPr>
        </p:nvSpPr>
        <p:spPr/>
        <p:txBody>
          <a:bodyPr/>
          <a:lstStyle/>
          <a:p>
            <a:fld id="{D65F6E5F-64B4-4BDB-9F00-A422C2761A73}" type="slidenum">
              <a:rPr lang="en-US" smtClean="0"/>
              <a:t>18</a:t>
            </a:fld>
            <a:endParaRPr lang="en-US"/>
          </a:p>
        </p:txBody>
      </p:sp>
    </p:spTree>
    <p:extLst>
      <p:ext uri="{BB962C8B-B14F-4D97-AF65-F5344CB8AC3E}">
        <p14:creationId xmlns:p14="http://schemas.microsoft.com/office/powerpoint/2010/main" val="9065743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t>Point out the resources for witnesses on page 4 in the handouts.  Share this reflection from Diana Macalintal.</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5F6E5F-64B4-4BDB-9F00-A422C2761A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73710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Joy of Adolescent Catechesis is a document of the National Federation for Catholic Youth Ministry, the National Conference of Catechetical Leaders, and the National Catholic Education Association, working under the guidance of the United States Conference of Catholic Bishops.  This document provides direction for us as witnesses and guides us to remember our Joy!</a:t>
            </a:r>
          </a:p>
          <a:p>
            <a:endParaRPr lang="en-US" dirty="0"/>
          </a:p>
          <a:p>
            <a:r>
              <a:rPr lang="en-US" dirty="0"/>
              <a:t>In this passage, we are reminded of the need for witnesses to make the information about our faith come alive. </a:t>
            </a:r>
          </a:p>
        </p:txBody>
      </p:sp>
      <p:sp>
        <p:nvSpPr>
          <p:cNvPr id="4" name="Slide Number Placeholder 3"/>
          <p:cNvSpPr>
            <a:spLocks noGrp="1"/>
          </p:cNvSpPr>
          <p:nvPr>
            <p:ph type="sldNum" sz="quarter" idx="5"/>
          </p:nvPr>
        </p:nvSpPr>
        <p:spPr/>
        <p:txBody>
          <a:bodyPr/>
          <a:lstStyle/>
          <a:p>
            <a:fld id="{D65F6E5F-64B4-4BDB-9F00-A422C2761A73}" type="slidenum">
              <a:rPr lang="en-US" smtClean="0"/>
              <a:t>2</a:t>
            </a:fld>
            <a:endParaRPr lang="en-US"/>
          </a:p>
        </p:txBody>
      </p:sp>
    </p:spTree>
    <p:extLst>
      <p:ext uri="{BB962C8B-B14F-4D97-AF65-F5344CB8AC3E}">
        <p14:creationId xmlns:p14="http://schemas.microsoft.com/office/powerpoint/2010/main" val="6651920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Share this witness story of a young person. </a:t>
            </a:r>
          </a:p>
          <a:p>
            <a:endParaRPr lang="en-US" dirty="0"/>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When Victoria was in high school, her theology and history teacher was Mrs. Gerson. Victoria had a grudge against her; she felt that Mrs. Gerson treated her in a demeaning way, dismissing her as a student. She had an encounter that really changed her perspective while she was distributing communion at her parish. </a:t>
            </a:r>
          </a:p>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As I picked up the host and raised it up reverently before the communicant, I found myself looking eye-to-eye with Mrs. Gerson. I could not believe what was happening. In a moment that seemed to last forever, I felt all the pain, the fury, the hurt, and the hate resurge in my body. Then just as quickly as those feelings had come, they dissipated and sudden peace filled my body when I said the words, “The Body of Christ.”</a:t>
            </a:r>
          </a:p>
          <a:p>
            <a:pPr marL="45720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I placed the host—the living God—into her outstretched hands. She said “Amen,” made the Sign of the Cross, and then turned down the aisle.  I was stunned and didn’t know what to think. In an instant, we were no longer student and teacher (with a grudge between us) but rather two believers who had come to eat at the table of Christ.  When I looked at her, I still felt the resentment that lingered in my heart, but looking up at the host, I saw Mrs. Gerson for who she really was. In the Body of Christ, I was able to see that Mrs. Gerson was like me:  a sinner trying to orient her life toward Christ. As with me, Christ shows his love to her in spite of her sins. And it is Christ’s unconditional love given to us in the Eucharist that joins her to me and makes us one in him. </a:t>
            </a:r>
          </a:p>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Leonard J.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Delorenzo</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r>
              <a:rPr lang="en-US" sz="1200" i="1" dirty="0">
                <a:effectLst/>
                <a:latin typeface="Calibri" panose="020F0502020204030204" pitchFamily="34" charset="0"/>
                <a:ea typeface="Calibri" panose="020F0502020204030204" pitchFamily="34" charset="0"/>
                <a:cs typeface="Times New Roman" panose="02020603050405020304" pitchFamily="18" charset="0"/>
              </a:rPr>
              <a:t>Witness – Learning to Tell the Stories of Grace that Illumine Our Lives</a:t>
            </a:r>
            <a:r>
              <a:rPr lang="en-US" sz="1200" dirty="0">
                <a:effectLst/>
                <a:latin typeface="Calibri" panose="020F0502020204030204" pitchFamily="34" charset="0"/>
                <a:ea typeface="Calibri" panose="020F0502020204030204" pitchFamily="34" charset="0"/>
                <a:cs typeface="Times New Roman" panose="02020603050405020304" pitchFamily="18" charset="0"/>
              </a:rPr>
              <a:t>, Ave Maria Press:  Notre Dame, Indiana, 2016, pages 90 and 91. </a:t>
            </a:r>
          </a:p>
          <a:p>
            <a:endParaRPr lang="en-US" dirty="0"/>
          </a:p>
          <a:p>
            <a:r>
              <a:rPr lang="en-US" dirty="0"/>
              <a:t>After sharing the story, connect Victoria’s story to the pattern for witnesses.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5F6E5F-64B4-4BDB-9F00-A422C2761A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04743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4650" y="698500"/>
            <a:ext cx="6205538" cy="3490913"/>
          </a:xfrm>
        </p:spPr>
      </p:sp>
      <p:sp>
        <p:nvSpPr>
          <p:cNvPr id="3" name="Notes Placeholder 2"/>
          <p:cNvSpPr>
            <a:spLocks noGrp="1"/>
          </p:cNvSpPr>
          <p:nvPr>
            <p:ph type="body" idx="1"/>
          </p:nvPr>
        </p:nvSpPr>
        <p:spPr/>
        <p:txBody>
          <a:bodyPr/>
          <a:lstStyle/>
          <a:p>
            <a:r>
              <a:rPr lang="en-US" i="0" dirty="0"/>
              <a:t>Share a personal witness that you can connect to the pattern.  </a:t>
            </a:r>
          </a:p>
        </p:txBody>
      </p:sp>
      <p:sp>
        <p:nvSpPr>
          <p:cNvPr id="4" name="Slide Number Placeholder 3"/>
          <p:cNvSpPr>
            <a:spLocks noGrp="1"/>
          </p:cNvSpPr>
          <p:nvPr>
            <p:ph type="sldNum" sz="quarter" idx="10"/>
          </p:nvPr>
        </p:nvSpPr>
        <p:spPr/>
        <p:txBody>
          <a:bodyPr/>
          <a:lstStyle/>
          <a:p>
            <a:fld id="{4C3B8B86-68E3-4680-BC0C-14D4E18E7B0B}" type="slidenum">
              <a:rPr lang="en-US" smtClean="0"/>
              <a:t>21</a:t>
            </a:fld>
            <a:endParaRPr lang="en-US"/>
          </a:p>
        </p:txBody>
      </p:sp>
    </p:spTree>
    <p:extLst>
      <p:ext uri="{BB962C8B-B14F-4D97-AF65-F5344CB8AC3E}">
        <p14:creationId xmlns:p14="http://schemas.microsoft.com/office/powerpoint/2010/main" val="11197771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Connect the elements of your witness with this pattern. </a:t>
            </a:r>
          </a:p>
        </p:txBody>
      </p:sp>
      <p:sp>
        <p:nvSpPr>
          <p:cNvPr id="4" name="Slide Number Placeholder 3"/>
          <p:cNvSpPr>
            <a:spLocks noGrp="1"/>
          </p:cNvSpPr>
          <p:nvPr>
            <p:ph type="sldNum" sz="quarter" idx="5"/>
          </p:nvPr>
        </p:nvSpPr>
        <p:spPr/>
        <p:txBody>
          <a:bodyPr/>
          <a:lstStyle/>
          <a:p>
            <a:fld id="{D65F6E5F-64B4-4BDB-9F00-A422C2761A73}" type="slidenum">
              <a:rPr lang="en-US" smtClean="0"/>
              <a:t>22</a:t>
            </a:fld>
            <a:endParaRPr lang="en-US"/>
          </a:p>
        </p:txBody>
      </p:sp>
    </p:spTree>
    <p:extLst>
      <p:ext uri="{BB962C8B-B14F-4D97-AF65-F5344CB8AC3E}">
        <p14:creationId xmlns:p14="http://schemas.microsoft.com/office/powerpoint/2010/main" val="41336325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Book Antiqua" panose="02040602050305030304" pitchFamily="18" charset="0"/>
                <a:ea typeface="Calibri" panose="020F0502020204030204" pitchFamily="34" charset="0"/>
                <a:cs typeface="Times New Roman" panose="02020603050405020304" pitchFamily="18" charset="0"/>
              </a:rPr>
              <a:t>Invite participants to recall an experience of God’s presence and use the resources to reflect on that experience and prepare to share with others.  After several minutes, ask participants to gather with the one or two others that they had shared with earlier. Allow several minutes for sharing.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Book Antiqua" panose="02040602050305030304" pitchFamily="18" charset="0"/>
                <a:ea typeface="Calibri" panose="020F0502020204030204" pitchFamily="34" charset="0"/>
                <a:cs typeface="Times New Roman" panose="02020603050405020304" pitchFamily="18" charset="0"/>
              </a:rPr>
              <a:t>After the sharing in pairs or groups of three, collect questions and comments from participants about using these resources: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800"/>
              </a:spcAft>
            </a:pPr>
            <a:r>
              <a:rPr lang="en-US" sz="1800" dirty="0">
                <a:solidFill>
                  <a:srgbClr val="800000"/>
                </a:solidFill>
                <a:effectLst/>
                <a:latin typeface="Verdana" panose="020B0604030504040204" pitchFamily="34" charset="0"/>
                <a:ea typeface="Calibri" panose="020F0502020204030204" pitchFamily="34" charset="0"/>
                <a:cs typeface="Times New Roman" panose="02020603050405020304" pitchFamily="18" charset="0"/>
              </a:rPr>
              <a:t>What did you notice about the process of witnessing faith?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800"/>
              </a:spcAft>
            </a:pPr>
            <a:r>
              <a:rPr lang="en-US" sz="1800" dirty="0">
                <a:solidFill>
                  <a:srgbClr val="800000"/>
                </a:solidFill>
                <a:effectLst/>
                <a:latin typeface="Verdana" panose="020B0604030504040204" pitchFamily="34" charset="0"/>
                <a:ea typeface="Calibri" panose="020F0502020204030204" pitchFamily="34" charset="0"/>
                <a:cs typeface="Times New Roman" panose="02020603050405020304" pitchFamily="18" charset="0"/>
              </a:rPr>
              <a:t>How did you feel about the resources that helped you prepare?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65F6E5F-64B4-4BDB-9F00-A422C2761A73}" type="slidenum">
              <a:rPr lang="en-US" smtClean="0"/>
              <a:t>23</a:t>
            </a:fld>
            <a:endParaRPr lang="en-US"/>
          </a:p>
        </p:txBody>
      </p:sp>
    </p:spTree>
    <p:extLst>
      <p:ext uri="{BB962C8B-B14F-4D97-AF65-F5344CB8AC3E}">
        <p14:creationId xmlns:p14="http://schemas.microsoft.com/office/powerpoint/2010/main" val="1141796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Present these ideas for integrating witness within our accompanying relationships and in our ministry and formation of youth.  Provide an explanation for including youth and adult witnesses within our retreats, ministry and catechesis experiences.  I recommend that witnesses prepare and write out their witness story.  This gives the opportunity for feedback and guidance, to keep the story focused on how we see God’s action.  This also allows for prayerful proclamation of the witness story.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5F6E5F-64B4-4BDB-9F00-A422C2761A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47909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empower families and coach family members to be witnesses.  </a:t>
            </a:r>
          </a:p>
          <a:p>
            <a:endParaRPr lang="en-US" dirty="0"/>
          </a:p>
          <a:p>
            <a:r>
              <a:rPr lang="en-US" dirty="0"/>
              <a:t>We should consider all the relationships and provide support for family members.  </a:t>
            </a:r>
          </a:p>
          <a:p>
            <a:endParaRPr lang="en-US" dirty="0"/>
          </a:p>
          <a:p>
            <a:r>
              <a:rPr lang="en-US" dirty="0"/>
              <a:t>We can also provide and encourage experiences that promote opportunities for encounter and witness such as service and shared ministries.  </a:t>
            </a:r>
          </a:p>
        </p:txBody>
      </p:sp>
      <p:sp>
        <p:nvSpPr>
          <p:cNvPr id="4" name="Slide Number Placeholder 3"/>
          <p:cNvSpPr>
            <a:spLocks noGrp="1"/>
          </p:cNvSpPr>
          <p:nvPr>
            <p:ph type="sldNum" sz="quarter" idx="5"/>
          </p:nvPr>
        </p:nvSpPr>
        <p:spPr/>
        <p:txBody>
          <a:bodyPr/>
          <a:lstStyle/>
          <a:p>
            <a:fld id="{D65F6E5F-64B4-4BDB-9F00-A422C2761A73}" type="slidenum">
              <a:rPr lang="en-US" smtClean="0"/>
              <a:t>25</a:t>
            </a:fld>
            <a:endParaRPr lang="en-US"/>
          </a:p>
        </p:txBody>
      </p:sp>
    </p:spTree>
    <p:extLst>
      <p:ext uri="{BB962C8B-B14F-4D97-AF65-F5344CB8AC3E}">
        <p14:creationId xmlns:p14="http://schemas.microsoft.com/office/powerpoint/2010/main" val="27442565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Christus Vivit, Pope Francis describes that process for parish communities to become witnesses.  It begins with drawing close to young people and listening.  </a:t>
            </a:r>
          </a:p>
        </p:txBody>
      </p:sp>
      <p:sp>
        <p:nvSpPr>
          <p:cNvPr id="4" name="Slide Number Placeholder 3"/>
          <p:cNvSpPr>
            <a:spLocks noGrp="1"/>
          </p:cNvSpPr>
          <p:nvPr>
            <p:ph type="sldNum" sz="quarter" idx="5"/>
          </p:nvPr>
        </p:nvSpPr>
        <p:spPr/>
        <p:txBody>
          <a:bodyPr/>
          <a:lstStyle/>
          <a:p>
            <a:fld id="{D65F6E5F-64B4-4BDB-9F00-A422C2761A73}" type="slidenum">
              <a:rPr lang="en-US" smtClean="0"/>
              <a:t>26</a:t>
            </a:fld>
            <a:endParaRPr lang="en-US"/>
          </a:p>
        </p:txBody>
      </p:sp>
    </p:spTree>
    <p:extLst>
      <p:ext uri="{BB962C8B-B14F-4D97-AF65-F5344CB8AC3E}">
        <p14:creationId xmlns:p14="http://schemas.microsoft.com/office/powerpoint/2010/main" val="36044489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make room for young voices and we listen with empathy.  This creates the setting where the witness to faith can be shared – heart to heart.  </a:t>
            </a:r>
          </a:p>
        </p:txBody>
      </p:sp>
      <p:sp>
        <p:nvSpPr>
          <p:cNvPr id="4" name="Slide Number Placeholder 3"/>
          <p:cNvSpPr>
            <a:spLocks noGrp="1"/>
          </p:cNvSpPr>
          <p:nvPr>
            <p:ph type="sldNum" sz="quarter" idx="5"/>
          </p:nvPr>
        </p:nvSpPr>
        <p:spPr/>
        <p:txBody>
          <a:bodyPr/>
          <a:lstStyle/>
          <a:p>
            <a:fld id="{D65F6E5F-64B4-4BDB-9F00-A422C2761A73}" type="slidenum">
              <a:rPr lang="en-US" smtClean="0"/>
              <a:t>27</a:t>
            </a:fld>
            <a:endParaRPr lang="en-US"/>
          </a:p>
        </p:txBody>
      </p:sp>
    </p:spTree>
    <p:extLst>
      <p:ext uri="{BB962C8B-B14F-4D97-AF65-F5344CB8AC3E}">
        <p14:creationId xmlns:p14="http://schemas.microsoft.com/office/powerpoint/2010/main" val="37294079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Show participants the self-assessment for witnesses in their handouts on page 8.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Share with the group your own sense of tasks that come easily and areas you would like to grow in as a witness. </a:t>
            </a: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Invite participants to take the self-assessment (5 minutes) and share in groups of three.  After the group sharing, collect some key ideas about strengths and areas to grow. </a:t>
            </a: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Book Antiqua" panose="02040602050305030304" pitchFamily="18" charset="0"/>
                <a:ea typeface="Calibri" panose="020F0502020204030204" pitchFamily="34" charset="0"/>
                <a:cs typeface="Times New Roman" panose="02020603050405020304" pitchFamily="18" charset="0"/>
              </a:rPr>
              <a:t>Provide concluding comments about being a faith witness for our young people, including ways that the parish can continue to provide support.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Book Antiqua" panose="02040602050305030304" pitchFamily="18" charset="0"/>
                <a:ea typeface="Calibri" panose="020F0502020204030204" pitchFamily="34" charset="0"/>
                <a:cs typeface="Times New Roman" panose="02020603050405020304" pitchFamily="18" charset="0"/>
              </a:rPr>
              <a:t>Thank the participants and share the gifts and strengths you saw in them today.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dirty="0">
              <a:effectLst/>
              <a:latin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ED52A74A-C79A-46BD-8BBE-FC5159D04FEA}" type="slidenum">
              <a:rPr lang="en-US" smtClean="0"/>
              <a:t>28</a:t>
            </a:fld>
            <a:endParaRPr lang="en-US"/>
          </a:p>
        </p:txBody>
      </p:sp>
    </p:spTree>
    <p:extLst>
      <p:ext uri="{BB962C8B-B14F-4D97-AF65-F5344CB8AC3E}">
        <p14:creationId xmlns:p14="http://schemas.microsoft.com/office/powerpoint/2010/main" val="15849799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Book Antiqua" panose="02040602050305030304" pitchFamily="18" charset="0"/>
                <a:ea typeface="Calibri" panose="020F0502020204030204" pitchFamily="34" charset="0"/>
                <a:cs typeface="Times New Roman" panose="02020603050405020304" pitchFamily="18" charset="0"/>
              </a:rPr>
              <a:t>Invite the community to join in the closing prayer.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r>
              <a:rPr lang="en-US" dirty="0"/>
              <a:t>Share this comment of Pope Francis about joy.</a:t>
            </a:r>
          </a:p>
        </p:txBody>
      </p:sp>
      <p:sp>
        <p:nvSpPr>
          <p:cNvPr id="4" name="Slide Number Placeholder 3"/>
          <p:cNvSpPr>
            <a:spLocks noGrp="1"/>
          </p:cNvSpPr>
          <p:nvPr>
            <p:ph type="sldNum" sz="quarter" idx="5"/>
          </p:nvPr>
        </p:nvSpPr>
        <p:spPr/>
        <p:txBody>
          <a:bodyPr/>
          <a:lstStyle/>
          <a:p>
            <a:fld id="{D65F6E5F-64B4-4BDB-9F00-A422C2761A73}" type="slidenum">
              <a:rPr lang="en-US" smtClean="0"/>
              <a:t>29</a:t>
            </a:fld>
            <a:endParaRPr lang="en-US"/>
          </a:p>
        </p:txBody>
      </p:sp>
    </p:spTree>
    <p:extLst>
      <p:ext uri="{BB962C8B-B14F-4D97-AF65-F5344CB8AC3E}">
        <p14:creationId xmlns:p14="http://schemas.microsoft.com/office/powerpoint/2010/main" val="41030664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Witnesses apprentice young people in faith. </a:t>
            </a:r>
          </a:p>
        </p:txBody>
      </p:sp>
      <p:sp>
        <p:nvSpPr>
          <p:cNvPr id="4" name="Slide Number Placeholder 3"/>
          <p:cNvSpPr>
            <a:spLocks noGrp="1"/>
          </p:cNvSpPr>
          <p:nvPr>
            <p:ph type="sldNum" sz="quarter" idx="5"/>
          </p:nvPr>
        </p:nvSpPr>
        <p:spPr/>
        <p:txBody>
          <a:bodyPr/>
          <a:lstStyle/>
          <a:p>
            <a:fld id="{D65F6E5F-64B4-4BDB-9F00-A422C2761A73}" type="slidenum">
              <a:rPr lang="en-US" smtClean="0"/>
              <a:t>3</a:t>
            </a:fld>
            <a:endParaRPr lang="en-US"/>
          </a:p>
        </p:txBody>
      </p:sp>
    </p:spTree>
    <p:extLst>
      <p:ext uri="{BB962C8B-B14F-4D97-AF65-F5344CB8AC3E}">
        <p14:creationId xmlns:p14="http://schemas.microsoft.com/office/powerpoint/2010/main" val="37283873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Proclaim this scripture.  Allow for a moment of quiet for us to recall the joy in our hearts and pray for those we serve. </a:t>
            </a:r>
          </a:p>
        </p:txBody>
      </p:sp>
      <p:sp>
        <p:nvSpPr>
          <p:cNvPr id="4" name="Slide Number Placeholder 3"/>
          <p:cNvSpPr>
            <a:spLocks noGrp="1"/>
          </p:cNvSpPr>
          <p:nvPr>
            <p:ph type="sldNum" sz="quarter" idx="5"/>
          </p:nvPr>
        </p:nvSpPr>
        <p:spPr/>
        <p:txBody>
          <a:bodyPr/>
          <a:lstStyle/>
          <a:p>
            <a:fld id="{D65F6E5F-64B4-4BDB-9F00-A422C2761A73}" type="slidenum">
              <a:rPr lang="en-US" smtClean="0"/>
              <a:t>31</a:t>
            </a:fld>
            <a:endParaRPr lang="en-US"/>
          </a:p>
        </p:txBody>
      </p:sp>
    </p:spTree>
    <p:extLst>
      <p:ext uri="{BB962C8B-B14F-4D97-AF65-F5344CB8AC3E}">
        <p14:creationId xmlns:p14="http://schemas.microsoft.com/office/powerpoint/2010/main" val="38803696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Lead the community in this petition.</a:t>
            </a:r>
          </a:p>
        </p:txBody>
      </p:sp>
      <p:sp>
        <p:nvSpPr>
          <p:cNvPr id="4" name="Slide Number Placeholder 3"/>
          <p:cNvSpPr>
            <a:spLocks noGrp="1"/>
          </p:cNvSpPr>
          <p:nvPr>
            <p:ph type="sldNum" sz="quarter" idx="5"/>
          </p:nvPr>
        </p:nvSpPr>
        <p:spPr/>
        <p:txBody>
          <a:bodyPr/>
          <a:lstStyle/>
          <a:p>
            <a:fld id="{D65F6E5F-64B4-4BDB-9F00-A422C2761A73}" type="slidenum">
              <a:rPr lang="en-US" smtClean="0"/>
              <a:t>32</a:t>
            </a:fld>
            <a:endParaRPr lang="en-US"/>
          </a:p>
        </p:txBody>
      </p:sp>
    </p:spTree>
    <p:extLst>
      <p:ext uri="{BB962C8B-B14F-4D97-AF65-F5344CB8AC3E}">
        <p14:creationId xmlns:p14="http://schemas.microsoft.com/office/powerpoint/2010/main" val="19380899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Conclude with this prayer.</a:t>
            </a:r>
          </a:p>
        </p:txBody>
      </p:sp>
      <p:sp>
        <p:nvSpPr>
          <p:cNvPr id="4" name="Slide Number Placeholder 3"/>
          <p:cNvSpPr>
            <a:spLocks noGrp="1"/>
          </p:cNvSpPr>
          <p:nvPr>
            <p:ph type="sldNum" sz="quarter" idx="5"/>
          </p:nvPr>
        </p:nvSpPr>
        <p:spPr/>
        <p:txBody>
          <a:bodyPr/>
          <a:lstStyle/>
          <a:p>
            <a:fld id="{D65F6E5F-64B4-4BDB-9F00-A422C2761A73}" type="slidenum">
              <a:rPr lang="en-US" smtClean="0"/>
              <a:t>33</a:t>
            </a:fld>
            <a:endParaRPr lang="en-US"/>
          </a:p>
        </p:txBody>
      </p:sp>
    </p:spTree>
    <p:extLst>
      <p:ext uri="{BB962C8B-B14F-4D97-AF65-F5344CB8AC3E}">
        <p14:creationId xmlns:p14="http://schemas.microsoft.com/office/powerpoint/2010/main" val="4295290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Book Antiqua" panose="02040602050305030304" pitchFamily="18" charset="0"/>
                <a:ea typeface="Calibri" panose="020F0502020204030204" pitchFamily="34" charset="0"/>
                <a:cs typeface="Times New Roman" panose="02020603050405020304" pitchFamily="18" charset="0"/>
              </a:rPr>
              <a:t>Invite participants to take a moment of quiet, then begin with the sign of the cross. Continue with the gathering prayer: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800"/>
              </a:spcAft>
            </a:pPr>
            <a:endParaRPr lang="en-US" sz="1800" dirty="0">
              <a:solidFill>
                <a:srgbClr val="800000"/>
              </a:solidFill>
              <a:effectLst/>
              <a:latin typeface="Verdana" panose="020B060403050404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800"/>
              </a:spcAft>
            </a:pPr>
            <a:r>
              <a:rPr lang="en-US" sz="1800" dirty="0">
                <a:solidFill>
                  <a:srgbClr val="800000"/>
                </a:solidFill>
                <a:effectLst/>
                <a:latin typeface="Verdana" panose="020B0604030504040204" pitchFamily="34" charset="0"/>
                <a:ea typeface="Calibri" panose="020F0502020204030204" pitchFamily="34" charset="0"/>
                <a:cs typeface="Times New Roman" panose="02020603050405020304" pitchFamily="18" charset="0"/>
              </a:rPr>
              <a:t>Generous, loving God,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800"/>
              </a:spcAft>
            </a:pPr>
            <a:r>
              <a:rPr lang="en-US" sz="1800" dirty="0">
                <a:solidFill>
                  <a:srgbClr val="800000"/>
                </a:solidFill>
                <a:effectLst/>
                <a:latin typeface="Verdana" panose="020B0604030504040204" pitchFamily="34" charset="0"/>
                <a:ea typeface="Calibri" panose="020F0502020204030204" pitchFamily="34" charset="0"/>
                <a:cs typeface="Times New Roman" panose="02020603050405020304" pitchFamily="18" charset="0"/>
              </a:rPr>
              <a:t>We thank you for your call to serve and be witnesses to youth.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800"/>
              </a:spcAft>
            </a:pPr>
            <a:r>
              <a:rPr lang="en-US" sz="1800" dirty="0">
                <a:solidFill>
                  <a:srgbClr val="800000"/>
                </a:solidFill>
                <a:effectLst/>
                <a:latin typeface="Verdana" panose="020B0604030504040204" pitchFamily="34" charset="0"/>
                <a:ea typeface="Calibri" panose="020F0502020204030204" pitchFamily="34" charset="0"/>
                <a:cs typeface="Times New Roman" panose="02020603050405020304" pitchFamily="18" charset="0"/>
              </a:rPr>
              <a:t>“Let us pray that we will always recognize the presence of the Holy Spirit, guiding us in wisdom and courage as, together, we strive to hand on the faith to the next generation of Catholic teenagers in the United States.” (page 3)</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800"/>
              </a:spcAft>
            </a:pPr>
            <a:r>
              <a:rPr lang="en-US" sz="1800" dirty="0">
                <a:solidFill>
                  <a:srgbClr val="800000"/>
                </a:solidFill>
                <a:effectLst/>
                <a:latin typeface="Verdana" panose="020B0604030504040204" pitchFamily="34" charset="0"/>
                <a:ea typeface="Calibri" panose="020F0502020204030204" pitchFamily="34" charset="0"/>
                <a:cs typeface="Times New Roman" panose="02020603050405020304" pitchFamily="18" charset="0"/>
              </a:rPr>
              <a:t>We ask this in Jesus’ name.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All: Amen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Book Antiqua" panose="0204060205030503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Book Antiqua" panose="02040602050305030304" pitchFamily="18" charset="0"/>
                <a:ea typeface="Calibri" panose="020F0502020204030204" pitchFamily="34" charset="0"/>
                <a:cs typeface="Times New Roman" panose="02020603050405020304" pitchFamily="18" charset="0"/>
              </a:rPr>
              <a:t>Ask the person you identified to share the reading:</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800"/>
              </a:spcAft>
            </a:pPr>
            <a:r>
              <a:rPr lang="en-US" sz="1800" dirty="0">
                <a:effectLst/>
                <a:latin typeface="Book Antiqua" panose="02040602050305030304" pitchFamily="18" charset="0"/>
                <a:ea typeface="Calibri" panose="020F0502020204030204" pitchFamily="34" charset="0"/>
                <a:cs typeface="Times New Roman" panose="02020603050405020304" pitchFamily="18" charset="0"/>
              </a:rPr>
              <a:t>Acts 1:8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800"/>
              </a:spcAft>
            </a:pPr>
            <a:r>
              <a:rPr lang="en-US" sz="1800" dirty="0">
                <a:effectLst/>
                <a:latin typeface="Book Antiqua" panose="02040602050305030304" pitchFamily="18" charset="0"/>
                <a:ea typeface="Calibri" panose="020F0502020204030204" pitchFamily="34" charset="0"/>
                <a:cs typeface="Times New Roman" panose="02020603050405020304" pitchFamily="18" charset="0"/>
              </a:rPr>
              <a:t>But you will receive power when the holy Spirit comes upon you, and you will be my witnesses in Jerusalem, throughout Judea and Samaria, and to the ends of the earth.”</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i="1" dirty="0"/>
          </a:p>
        </p:txBody>
      </p:sp>
      <p:sp>
        <p:nvSpPr>
          <p:cNvPr id="4" name="Slide Number Placeholder 3"/>
          <p:cNvSpPr>
            <a:spLocks noGrp="1"/>
          </p:cNvSpPr>
          <p:nvPr>
            <p:ph type="sldNum" sz="quarter" idx="5"/>
          </p:nvPr>
        </p:nvSpPr>
        <p:spPr/>
        <p:txBody>
          <a:bodyPr/>
          <a:lstStyle/>
          <a:p>
            <a:fld id="{D71A91E6-2898-4D27-8967-2F0162F1D19D}" type="slidenum">
              <a:rPr lang="en-US" smtClean="0"/>
              <a:t>4</a:t>
            </a:fld>
            <a:endParaRPr lang="en-US"/>
          </a:p>
        </p:txBody>
      </p:sp>
    </p:spTree>
    <p:extLst>
      <p:ext uri="{BB962C8B-B14F-4D97-AF65-F5344CB8AC3E}">
        <p14:creationId xmlns:p14="http://schemas.microsoft.com/office/powerpoint/2010/main" val="14213097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157DF9-D655-49A2-B0E2-9D8C075AD272}"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2130" name="Rectangle 2"/>
          <p:cNvSpPr>
            <a:spLocks noGrp="1" noRot="1" noChangeAspect="1" noChangeArrowheads="1" noTextEdit="1"/>
          </p:cNvSpPr>
          <p:nvPr>
            <p:ph type="sldImg"/>
          </p:nvPr>
        </p:nvSpPr>
        <p:spPr>
          <a:xfrm>
            <a:off x="381000" y="685800"/>
            <a:ext cx="6096000" cy="3429000"/>
          </a:xfrm>
          <a:ln/>
        </p:spPr>
      </p:sp>
      <p:sp>
        <p:nvSpPr>
          <p:cNvPr id="432131" name="Rectangle 3"/>
          <p:cNvSpPr>
            <a:spLocks noGrp="1" noChangeArrowheads="1"/>
          </p:cNvSpPr>
          <p:nvPr>
            <p:ph type="body" idx="1"/>
          </p:nvPr>
        </p:nvSpPr>
        <p:spPr/>
        <p:txBody>
          <a:bodyPr/>
          <a:lstStyle/>
          <a:p>
            <a:pPr marL="0" marR="0">
              <a:lnSpc>
                <a:spcPct val="107000"/>
              </a:lnSpc>
              <a:spcBef>
                <a:spcPts val="0"/>
              </a:spcBef>
              <a:spcAft>
                <a:spcPts val="800"/>
              </a:spcAft>
            </a:pPr>
            <a:r>
              <a:rPr lang="en-US" sz="1800" dirty="0">
                <a:effectLst/>
                <a:latin typeface="Book Antiqua" panose="02040602050305030304" pitchFamily="18" charset="0"/>
                <a:ea typeface="Calibri" panose="020F0502020204030204" pitchFamily="34" charset="0"/>
                <a:cs typeface="Times New Roman" panose="02020603050405020304" pitchFamily="18" charset="0"/>
              </a:rPr>
              <a:t>Share a reflection: </a:t>
            </a:r>
            <a:r>
              <a:rPr lang="en-US" sz="1800" dirty="0">
                <a:solidFill>
                  <a:srgbClr val="800000"/>
                </a:solidFill>
                <a:effectLst/>
                <a:latin typeface="Verdana" panose="020B0604030504040204" pitchFamily="34" charset="0"/>
                <a:ea typeface="Calibri" panose="020F0502020204030204" pitchFamily="34" charset="0"/>
                <a:cs typeface="Times New Roman" panose="02020603050405020304" pitchFamily="18" charset="0"/>
              </a:rPr>
              <a:t>What does it mean to be a witness? This is how Saint John Paul II describes witnesses:  (share quotation) </a:t>
            </a:r>
            <a:br>
              <a:rPr lang="en-US" sz="1800" dirty="0">
                <a:solidFill>
                  <a:srgbClr val="800000"/>
                </a:solidFill>
                <a:effectLst/>
                <a:latin typeface="Verdana" panose="020B0604030504040204" pitchFamily="34" charset="0"/>
                <a:ea typeface="Calibri" panose="020F0502020204030204" pitchFamily="34" charset="0"/>
                <a:cs typeface="Times New Roman" panose="02020603050405020304" pitchFamily="18" charset="0"/>
              </a:rPr>
            </a:b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40845631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a:lnSpc>
                <a:spcPct val="107000"/>
              </a:lnSpc>
              <a:spcBef>
                <a:spcPts val="0"/>
              </a:spcBef>
              <a:spcAft>
                <a:spcPts val="800"/>
              </a:spcAft>
            </a:pPr>
            <a:r>
              <a:rPr lang="en-US" sz="1800" dirty="0">
                <a:solidFill>
                  <a:srgbClr val="800000"/>
                </a:solidFill>
                <a:effectLst/>
                <a:latin typeface="Verdana" panose="020B0604030504040204" pitchFamily="34" charset="0"/>
                <a:ea typeface="Calibri" panose="020F0502020204030204" pitchFamily="34" charset="0"/>
                <a:cs typeface="Times New Roman" panose="02020603050405020304" pitchFamily="18" charset="0"/>
              </a:rPr>
              <a:t>A witness is someone whose life has been changed through an encounter with Christ who is able to share that experience.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Book Antiqua" panose="0204060205030503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Book Antiqua" panose="02040602050305030304" pitchFamily="18" charset="0"/>
                <a:ea typeface="Calibri" panose="020F0502020204030204" pitchFamily="34" charset="0"/>
                <a:cs typeface="Times New Roman" panose="02020603050405020304" pitchFamily="18" charset="0"/>
              </a:rPr>
              <a:t>Personal Sharing: Share an example story of someone who was a witness for you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800"/>
              </a:spcAft>
            </a:pPr>
            <a:r>
              <a:rPr lang="en-US" sz="1800" dirty="0">
                <a:solidFill>
                  <a:srgbClr val="800000"/>
                </a:solidFill>
                <a:effectLst/>
                <a:latin typeface="Verdana" panose="020B0604030504040204" pitchFamily="34" charset="0"/>
                <a:ea typeface="Calibri" panose="020F0502020204030204" pitchFamily="34" charset="0"/>
                <a:cs typeface="Times New Roman" panose="02020603050405020304" pitchFamily="18" charset="0"/>
              </a:rPr>
              <a:t>Who is someone that has been a witness to you?  How did they witness Christ to you?  Share with one or two people about the person who was your witness.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Book Antiqua" panose="0204060205030503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dirty="0">
                <a:effectLst/>
                <a:latin typeface="Book Antiqua" panose="02040602050305030304" pitchFamily="18" charset="0"/>
                <a:ea typeface="Calibri" panose="020F0502020204030204" pitchFamily="34" charset="0"/>
                <a:cs typeface="Times New Roman" panose="02020603050405020304" pitchFamily="18" charset="0"/>
              </a:rPr>
              <a:t>Allow for 4 to 5 minutes for sharing. Provide a one-minute warning before gathering the group. </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sz="1800" dirty="0">
              <a:effectLst/>
              <a:latin typeface="Book Antiqua" panose="0204060205030503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dirty="0">
                <a:effectLst/>
                <a:latin typeface="Book Antiqua" panose="02040602050305030304" pitchFamily="18" charset="0"/>
                <a:ea typeface="Calibri" panose="020F0502020204030204" pitchFamily="34" charset="0"/>
                <a:cs typeface="Times New Roman" panose="02020603050405020304" pitchFamily="18" charset="0"/>
              </a:rPr>
              <a:t>After gathering the group back together, ask participants what they noticed about witnesses from sharing their story and listening to their partner’s stories.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71A91E6-2898-4D27-8967-2F0162F1D19D}" type="slidenum">
              <a:rPr lang="en-US" smtClean="0"/>
              <a:t>6</a:t>
            </a:fld>
            <a:endParaRPr lang="en-US"/>
          </a:p>
        </p:txBody>
      </p:sp>
    </p:spTree>
    <p:extLst>
      <p:ext uri="{BB962C8B-B14F-4D97-AF65-F5344CB8AC3E}">
        <p14:creationId xmlns:p14="http://schemas.microsoft.com/office/powerpoint/2010/main" val="3218560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a:lnSpc>
                <a:spcPct val="107000"/>
              </a:lnSpc>
              <a:spcBef>
                <a:spcPts val="0"/>
              </a:spcBef>
              <a:spcAft>
                <a:spcPts val="800"/>
              </a:spcAft>
            </a:pPr>
            <a:r>
              <a:rPr lang="en-US" sz="1800" dirty="0">
                <a:solidFill>
                  <a:srgbClr val="800000"/>
                </a:solidFill>
                <a:effectLst/>
                <a:latin typeface="Verdana" panose="020B0604030504040204" pitchFamily="34" charset="0"/>
                <a:ea typeface="Calibri" panose="020F0502020204030204" pitchFamily="34" charset="0"/>
                <a:cs typeface="Times New Roman" panose="02020603050405020304" pitchFamily="18" charset="0"/>
              </a:rPr>
              <a:t>Please join me in our prayers of petition.  Our response is: Strengthen Us, Loving God. </a:t>
            </a:r>
          </a:p>
          <a:p>
            <a:pPr marL="45720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All:	Strengthen Us, Loving God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800"/>
              </a:spcAft>
            </a:pPr>
            <a:r>
              <a:rPr lang="en-US" sz="1800" dirty="0">
                <a:solidFill>
                  <a:srgbClr val="800000"/>
                </a:solidFill>
                <a:effectLst/>
                <a:latin typeface="Verdana" panose="020B0604030504040204" pitchFamily="34" charset="0"/>
                <a:ea typeface="Calibri" panose="020F0502020204030204" pitchFamily="34" charset="0"/>
                <a:cs typeface="Times New Roman" panose="02020603050405020304" pitchFamily="18" charset="0"/>
              </a:rPr>
              <a:t>Loving God, we thank you for this cloud of witnesses.  We thank you for their love, their vulnerability and their sincere faith.  Fill them today with your spirit of peace.</a:t>
            </a:r>
          </a:p>
          <a:p>
            <a:pPr marL="45720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All:	Strengthen Us, Loving God.</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800"/>
              </a:spcAft>
            </a:pPr>
            <a:r>
              <a:rPr lang="en-US" sz="1800" dirty="0">
                <a:solidFill>
                  <a:srgbClr val="800000"/>
                </a:solidFill>
                <a:effectLst/>
                <a:latin typeface="Verdana" panose="020B0604030504040204" pitchFamily="34" charset="0"/>
                <a:ea typeface="Calibri" panose="020F0502020204030204" pitchFamily="34" charset="0"/>
                <a:cs typeface="Times New Roman" panose="02020603050405020304" pitchFamily="18" charset="0"/>
              </a:rPr>
              <a:t>For what else shall we pray?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65F6E5F-64B4-4BDB-9F00-A422C2761A73}" type="slidenum">
              <a:rPr lang="en-US" smtClean="0"/>
              <a:t>7</a:t>
            </a:fld>
            <a:endParaRPr lang="en-US"/>
          </a:p>
        </p:txBody>
      </p:sp>
    </p:spTree>
    <p:extLst>
      <p:ext uri="{BB962C8B-B14F-4D97-AF65-F5344CB8AC3E}">
        <p14:creationId xmlns:p14="http://schemas.microsoft.com/office/powerpoint/2010/main" val="4449696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Book Antiqua" panose="02040602050305030304" pitchFamily="18" charset="0"/>
                <a:ea typeface="Calibri" panose="020F0502020204030204" pitchFamily="34" charset="0"/>
                <a:cs typeface="Times New Roman" panose="02020603050405020304" pitchFamily="18" charset="0"/>
              </a:rPr>
              <a:t>After allowing participants to share prayers aloud, provide this transition:</a:t>
            </a:r>
            <a:br>
              <a:rPr lang="en-US" sz="1800" dirty="0">
                <a:effectLst/>
                <a:latin typeface="Book Antiqua" panose="02040602050305030304" pitchFamily="18" charset="0"/>
                <a:ea typeface="Calibri" panose="020F0502020204030204" pitchFamily="34" charset="0"/>
                <a:cs typeface="Times New Roman" panose="02020603050405020304" pitchFamily="18" charset="0"/>
              </a:rPr>
            </a:b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800"/>
              </a:spcAft>
            </a:pPr>
            <a:r>
              <a:rPr lang="en-US" sz="1800" dirty="0">
                <a:solidFill>
                  <a:srgbClr val="800000"/>
                </a:solidFill>
                <a:effectLst/>
                <a:latin typeface="Verdana" panose="020B0604030504040204" pitchFamily="34" charset="0"/>
                <a:ea typeface="Calibri" panose="020F0502020204030204" pitchFamily="34" charset="0"/>
                <a:cs typeface="Times New Roman" panose="02020603050405020304" pitchFamily="18" charset="0"/>
              </a:rPr>
              <a:t>Let us bring our many prayers into one.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800"/>
              </a:spcAft>
            </a:pPr>
            <a:endParaRPr lang="en-US" sz="1800" dirty="0">
              <a:solidFill>
                <a:srgbClr val="800000"/>
              </a:solidFill>
              <a:effectLst/>
              <a:latin typeface="Verdana" panose="020B060403050404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800"/>
              </a:spcAft>
            </a:pPr>
            <a:r>
              <a:rPr lang="en-US" sz="1800" dirty="0">
                <a:solidFill>
                  <a:srgbClr val="800000"/>
                </a:solidFill>
                <a:effectLst/>
                <a:latin typeface="Verdana" panose="020B0604030504040204" pitchFamily="34" charset="0"/>
                <a:ea typeface="Calibri" panose="020F0502020204030204" pitchFamily="34" charset="0"/>
                <a:cs typeface="Times New Roman" panose="02020603050405020304" pitchFamily="18" charset="0"/>
              </a:rPr>
              <a:t>We thank you, O God, for sending your witnesses into our lives and turning our lives around.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All:  May we always turn to you.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65F6E5F-64B4-4BDB-9F00-A422C2761A73}" type="slidenum">
              <a:rPr lang="en-US" smtClean="0"/>
              <a:t>8</a:t>
            </a:fld>
            <a:endParaRPr lang="en-US"/>
          </a:p>
        </p:txBody>
      </p:sp>
    </p:spTree>
    <p:extLst>
      <p:ext uri="{BB962C8B-B14F-4D97-AF65-F5344CB8AC3E}">
        <p14:creationId xmlns:p14="http://schemas.microsoft.com/office/powerpoint/2010/main" val="40443884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a:lnSpc>
                <a:spcPct val="107000"/>
              </a:lnSpc>
              <a:spcBef>
                <a:spcPts val="0"/>
              </a:spcBef>
              <a:spcAft>
                <a:spcPts val="800"/>
              </a:spcAft>
            </a:pPr>
            <a:r>
              <a:rPr lang="en-US" sz="1800" dirty="0">
                <a:solidFill>
                  <a:srgbClr val="800000"/>
                </a:solidFill>
                <a:effectLst/>
                <a:latin typeface="Verdana" panose="020B0604030504040204" pitchFamily="34" charset="0"/>
                <a:ea typeface="Calibri" panose="020F0502020204030204" pitchFamily="34" charset="0"/>
                <a:cs typeface="Times New Roman" panose="02020603050405020304" pitchFamily="18" charset="0"/>
              </a:rPr>
              <a:t>We thank you, O God, for calling each of us to live in holiness and love. May we continue to embrace this calling with faith.</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All:  May we live in your love.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65F6E5F-64B4-4BDB-9F00-A422C2761A73}" type="slidenum">
              <a:rPr lang="en-US" smtClean="0"/>
              <a:t>9</a:t>
            </a:fld>
            <a:endParaRPr lang="en-US"/>
          </a:p>
        </p:txBody>
      </p:sp>
    </p:spTree>
    <p:extLst>
      <p:ext uri="{BB962C8B-B14F-4D97-AF65-F5344CB8AC3E}">
        <p14:creationId xmlns:p14="http://schemas.microsoft.com/office/powerpoint/2010/main" val="8450772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5.xml"/><Relationship Id="rId4" Type="http://schemas.openxmlformats.org/officeDocument/2006/relationships/image" Target="../media/image10.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5.xml"/><Relationship Id="rId4" Type="http://schemas.openxmlformats.org/officeDocument/2006/relationships/image" Target="../media/image10.pn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0736292-688A-4837-85FA-3BD5C578A032}" type="datetime1">
              <a:rPr lang="en-US" smtClean="0"/>
              <a:t>4/22/2021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2586701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E14DCFF-881B-43C1-89AA-42835E0BE821}" type="datetime1">
              <a:rPr lang="en-US" smtClean="0"/>
              <a:t>4/22/2021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D5BF75-E289-403B-BA0F-BBD4F60EA622}" type="slidenum">
              <a:rPr lang="en-US" smtClean="0"/>
              <a:t>‹#›</a:t>
            </a:fld>
            <a:endParaRPr lang="en-US"/>
          </a:p>
        </p:txBody>
      </p:sp>
    </p:spTree>
    <p:extLst>
      <p:ext uri="{BB962C8B-B14F-4D97-AF65-F5344CB8AC3E}">
        <p14:creationId xmlns:p14="http://schemas.microsoft.com/office/powerpoint/2010/main" val="7168855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86782E0-1FD1-44EF-8E65-DB60D80E7E72}" type="datetime1">
              <a:rPr lang="en-US" smtClean="0"/>
              <a:t>4/22/2021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D5BF75-E289-403B-BA0F-BBD4F60EA622}" type="slidenum">
              <a:rPr lang="en-US" smtClean="0"/>
              <a:t>‹#›</a:t>
            </a:fld>
            <a:endParaRPr lang="en-US"/>
          </a:p>
        </p:txBody>
      </p:sp>
    </p:spTree>
    <p:extLst>
      <p:ext uri="{BB962C8B-B14F-4D97-AF65-F5344CB8AC3E}">
        <p14:creationId xmlns:p14="http://schemas.microsoft.com/office/powerpoint/2010/main" val="9718215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9D8D36-A7F7-4931-9987-39C2EC6F3AE2}" type="datetime1">
              <a:rPr lang="en-US" smtClean="0"/>
              <a:t>4/22/2021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D5BF75-E289-403B-BA0F-BBD4F60EA622}" type="slidenum">
              <a:rPr lang="en-US" smtClean="0"/>
              <a:t>‹#›</a:t>
            </a:fld>
            <a:endParaRPr lang="en-US"/>
          </a:p>
        </p:txBody>
      </p:sp>
    </p:spTree>
    <p:extLst>
      <p:ext uri="{BB962C8B-B14F-4D97-AF65-F5344CB8AC3E}">
        <p14:creationId xmlns:p14="http://schemas.microsoft.com/office/powerpoint/2010/main" val="21483427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604B824-D65E-48F1-91F1-DD0DDD6962AD}" type="datetime1">
              <a:rPr lang="en-US" smtClean="0"/>
              <a:t>4/22/2021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F4C005-47CE-4F14-BE84-7CE0E12B2B3A}" type="slidenum">
              <a:rPr lang="en-US" smtClean="0"/>
              <a:t>‹#›</a:t>
            </a:fld>
            <a:endParaRPr lang="en-US"/>
          </a:p>
        </p:txBody>
      </p:sp>
    </p:spTree>
    <p:extLst>
      <p:ext uri="{BB962C8B-B14F-4D97-AF65-F5344CB8AC3E}">
        <p14:creationId xmlns:p14="http://schemas.microsoft.com/office/powerpoint/2010/main" val="40987627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7200" b="0" spc="-225">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854532" y="3693676"/>
            <a:ext cx="9144000" cy="754025"/>
          </a:xfrm>
        </p:spPr>
        <p:txBody>
          <a:bodyPr anchor="b">
            <a:normAutofit/>
          </a:bodyPr>
          <a:lstStyle>
            <a:lvl1pPr marL="0" indent="0" algn="l">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9389CFC-618F-4F8E-944F-A10E22DF7752}" type="datetime1">
              <a:rPr lang="en-US" smtClean="0"/>
              <a:t>4/22/2021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F4C005-47CE-4F14-BE84-7CE0E12B2B3A}" type="slidenum">
              <a:rPr lang="en-US" smtClean="0"/>
              <a:t>‹#›</a:t>
            </a:fld>
            <a:endParaRPr lang="en-US"/>
          </a:p>
        </p:txBody>
      </p:sp>
    </p:spTree>
    <p:extLst>
      <p:ext uri="{BB962C8B-B14F-4D97-AF65-F5344CB8AC3E}">
        <p14:creationId xmlns:p14="http://schemas.microsoft.com/office/powerpoint/2010/main" val="2890531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9BE737A-A87B-4205-BFEF-71B1AEC0C78C}" type="datetime1">
              <a:rPr lang="en-US" smtClean="0"/>
              <a:t>4/22/2021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F4C005-47CE-4F14-BE84-7CE0E12B2B3A}" type="slidenum">
              <a:rPr lang="en-US" smtClean="0"/>
              <a:t>‹#›</a:t>
            </a:fld>
            <a:endParaRPr lang="en-US"/>
          </a:p>
        </p:txBody>
      </p:sp>
    </p:spTree>
    <p:extLst>
      <p:ext uri="{BB962C8B-B14F-4D97-AF65-F5344CB8AC3E}">
        <p14:creationId xmlns:p14="http://schemas.microsoft.com/office/powerpoint/2010/main" val="143365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916E3E40-3C37-4D06-AE21-72111A9D635E}" type="datetime1">
              <a:rPr lang="en-US" smtClean="0"/>
              <a:t>4/22/2021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F58A65-21AA-4D00-9A10-00E4661AE2E8}" type="slidenum">
              <a:rPr lang="en-US" smtClean="0"/>
              <a:t>‹#›</a:t>
            </a:fld>
            <a:endParaRPr lang="en-US"/>
          </a:p>
        </p:txBody>
      </p:sp>
    </p:spTree>
    <p:extLst>
      <p:ext uri="{BB962C8B-B14F-4D97-AF65-F5344CB8AC3E}">
        <p14:creationId xmlns:p14="http://schemas.microsoft.com/office/powerpoint/2010/main" val="9706235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C380EF-363A-4E83-847D-DF544A70ED3E}" type="datetime1">
              <a:rPr lang="en-US" smtClean="0"/>
              <a:t>4/22/2021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6AB966-1B8B-434F-A1DD-E119C8880DCD}" type="slidenum">
              <a:rPr lang="en-US" smtClean="0"/>
              <a:t>‹#›</a:t>
            </a:fld>
            <a:endParaRPr lang="en-US"/>
          </a:p>
        </p:txBody>
      </p:sp>
    </p:spTree>
    <p:extLst>
      <p:ext uri="{BB962C8B-B14F-4D97-AF65-F5344CB8AC3E}">
        <p14:creationId xmlns:p14="http://schemas.microsoft.com/office/powerpoint/2010/main" val="6365011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40335EE-89F7-44DF-B2A6-39F57E0EF53C}" type="datetime1">
              <a:rPr lang="en-US" smtClean="0"/>
              <a:t>4/22/2021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1305913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57FC36-2A01-4CB0-B311-7DB2FA189AB2}" type="datetime1">
              <a:rPr lang="en-US" smtClean="0"/>
              <a:t>4/22/2021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2455821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962C70D-5601-49B1-9A59-49C9892AE58B}" type="datetime1">
              <a:rPr lang="en-US" smtClean="0"/>
              <a:t>4/22/2021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D5BF75-E289-403B-BA0F-BBD4F60EA622}" type="slidenum">
              <a:rPr lang="en-US" smtClean="0"/>
              <a:t>‹#›</a:t>
            </a:fld>
            <a:endParaRPr lang="en-US"/>
          </a:p>
        </p:txBody>
      </p:sp>
    </p:spTree>
    <p:extLst>
      <p:ext uri="{BB962C8B-B14F-4D97-AF65-F5344CB8AC3E}">
        <p14:creationId xmlns:p14="http://schemas.microsoft.com/office/powerpoint/2010/main" val="22885652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FD10158-F6F6-4519-B185-748D42A2FAF7}" type="datetime1">
              <a:rPr lang="en-US" smtClean="0"/>
              <a:t>4/22/2021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endParaRPr lang="en-US" dirty="0"/>
          </a:p>
        </p:txBody>
      </p:sp>
    </p:spTree>
    <p:extLst>
      <p:ext uri="{BB962C8B-B14F-4D97-AF65-F5344CB8AC3E}">
        <p14:creationId xmlns:p14="http://schemas.microsoft.com/office/powerpoint/2010/main" val="31799898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B806B6D-919A-48B6-9DB0-B661F9F61591}" type="datetime1">
              <a:rPr lang="en-US" smtClean="0"/>
              <a:t>4/22/2021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endParaRPr lang="en-US" dirty="0"/>
          </a:p>
        </p:txBody>
      </p:sp>
      <p:pic>
        <p:nvPicPr>
          <p:cNvPr id="12" name="Picture 2" descr="https://www.cmdnet.org/images/stories/cmd_logo_plain-color.png">
            <a:extLst>
              <a:ext uri="{FF2B5EF4-FFF2-40B4-BE49-F238E27FC236}">
                <a16:creationId xmlns:a16="http://schemas.microsoft.com/office/drawing/2014/main" id="{05F0C480-24A5-4DBD-BA2C-BB18FD5DA598}"/>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32410" y="6172199"/>
            <a:ext cx="1672668" cy="5866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63067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E1C6AAA-D760-4EA1-8F9F-1A988CBE3CF8}" type="datetime1">
              <a:rPr lang="en-US" smtClean="0"/>
              <a:t>4/22/2021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17740487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DCEB7E8-2C0F-411B-A04D-CC4D62C206B1}" type="datetime1">
              <a:rPr lang="en-US" smtClean="0"/>
              <a:t>4/22/2021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7716093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4FDA6FD8-7E8F-4C13-8C17-46E33CB85CD6}" type="datetime1">
              <a:rPr lang="en-US" smtClean="0"/>
              <a:t>4/22/2021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1885563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1A952D0-B910-4444-B275-F8B38D29DC8C}" type="datetime1">
              <a:rPr lang="en-US" smtClean="0"/>
              <a:t>4/22/2021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30290128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CFE4ACB-C987-422B-B10E-C14C773E2314}" type="datetime1">
              <a:rPr lang="en-US" smtClean="0"/>
              <a:t>4/22/2021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3433402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CF0227F-A1E9-4C59-AF2C-476DEE24103C}" type="datetime1">
              <a:rPr lang="en-US" smtClean="0"/>
              <a:t>4/22/2021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1210061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E3A5266-3C51-4DEA-9362-A47D841E8D7C}" type="datetime1">
              <a:rPr lang="en-US" smtClean="0"/>
              <a:t>4/22/2021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2799715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5B03127-6E61-4C5E-8EE6-56147615E025}" type="datetime1">
              <a:rPr lang="en-US" smtClean="0"/>
              <a:t>4/22/2021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4FAB73BC-B049-4115-A692-8D63A059BFB8}" type="slidenum">
              <a:rPr lang="en-US" smtClean="0"/>
              <a:pPr/>
              <a:t>‹#›</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31064787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DF8CEE2-ECA5-48B4-9B73-A632051B5A38}" type="datetime1">
              <a:rPr lang="en-US" smtClean="0"/>
              <a:t>4/22/2021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D5BF75-E289-403B-BA0F-BBD4F60EA622}" type="slidenum">
              <a:rPr lang="en-US" smtClean="0"/>
              <a:t>‹#›</a:t>
            </a:fld>
            <a:endParaRPr lang="en-US"/>
          </a:p>
        </p:txBody>
      </p:sp>
    </p:spTree>
    <p:extLst>
      <p:ext uri="{BB962C8B-B14F-4D97-AF65-F5344CB8AC3E}">
        <p14:creationId xmlns:p14="http://schemas.microsoft.com/office/powerpoint/2010/main" val="9636862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95D6126-2D38-4BC8-AC86-75930005B82A}" type="datetime1">
              <a:rPr lang="en-US" smtClean="0"/>
              <a:t>4/22/2021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6691308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EA503ABE-339B-40A3-B59C-8DA53AD51BB6}" type="datetime1">
              <a:rPr lang="en-US" smtClean="0"/>
              <a:t>4/22/2021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9338530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2713AD30-A2D6-4551-8C79-983D34AF2FC4}" type="datetime1">
              <a:rPr lang="en-US" smtClean="0"/>
              <a:t>4/22/2021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652165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A8BCE0-8F1F-49E1-8AD4-38E6EDDA0E06}" type="datetime1">
              <a:rPr lang="en-US" smtClean="0"/>
              <a:t>4/22/2021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pic>
        <p:nvPicPr>
          <p:cNvPr id="11" name="Picture 2" descr="https://www.cmdnet.org/images/stories/cmd_logo_plain-color.png">
            <a:extLst>
              <a:ext uri="{FF2B5EF4-FFF2-40B4-BE49-F238E27FC236}">
                <a16:creationId xmlns:a16="http://schemas.microsoft.com/office/drawing/2014/main" id="{CE29A82D-040D-4291-847D-291CC5C20F99}"/>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32410" y="6172199"/>
            <a:ext cx="1672668" cy="5866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33408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D1255474-F233-48BF-9E3F-23262C309DE9}" type="datetime1">
              <a:rPr lang="en-US" smtClean="0"/>
              <a:t>4/22/2021</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4FAB73BC-B049-4115-A692-8D63A059BFB8}" type="slidenum">
              <a:rPr lang="en-US" smtClean="0"/>
              <a:t>‹#›</a:t>
            </a:fld>
            <a:endParaRPr lang="en-US" dirty="0"/>
          </a:p>
        </p:txBody>
      </p:sp>
      <p:pic>
        <p:nvPicPr>
          <p:cNvPr id="9" name="Picture 2" descr="https://www.cmdnet.org/images/stories/cmd_logo_plain-color.png">
            <a:extLst>
              <a:ext uri="{FF2B5EF4-FFF2-40B4-BE49-F238E27FC236}">
                <a16:creationId xmlns:a16="http://schemas.microsoft.com/office/drawing/2014/main" id="{42001E52-E614-4569-A918-B32A9E4B8AE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2410" y="6172199"/>
            <a:ext cx="1672668" cy="5866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41646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1_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2" name="Date Placeholder 1"/>
          <p:cNvSpPr>
            <a:spLocks noGrp="1"/>
          </p:cNvSpPr>
          <p:nvPr>
            <p:ph type="dt" sz="half" idx="10"/>
          </p:nvPr>
        </p:nvSpPr>
        <p:spPr/>
        <p:txBody>
          <a:bodyPr/>
          <a:lstStyle/>
          <a:p>
            <a:fld id="{CA6CCC45-25B7-400D-AE75-F1AF930DE0C4}" type="datetime1">
              <a:rPr lang="en-US" smtClean="0"/>
              <a:t>4/22/2021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dirty="0"/>
          </a:p>
        </p:txBody>
      </p:sp>
      <p:sp>
        <p:nvSpPr>
          <p:cNvPr id="8" name="Content Placeholder 7">
            <a:extLst>
              <a:ext uri="{FF2B5EF4-FFF2-40B4-BE49-F238E27FC236}">
                <a16:creationId xmlns:a16="http://schemas.microsoft.com/office/drawing/2014/main" id="{00B77FF9-BDD8-423D-B85B-C38CFC8D9632}"/>
              </a:ext>
            </a:extLst>
          </p:cNvPr>
          <p:cNvSpPr>
            <a:spLocks noGrp="1"/>
          </p:cNvSpPr>
          <p:nvPr>
            <p:ph sz="quarter" idx="13"/>
          </p:nvPr>
        </p:nvSpPr>
        <p:spPr>
          <a:xfrm>
            <a:off x="858838" y="6534150"/>
            <a:ext cx="9144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929592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976B74C-8A0D-4E82-80C9-FF49462B35CC}" type="datetime1">
              <a:rPr lang="en-US" smtClean="0"/>
              <a:t>4/22/2021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D5BF75-E289-403B-BA0F-BBD4F60EA622}" type="slidenum">
              <a:rPr lang="en-US" smtClean="0"/>
              <a:t>‹#›</a:t>
            </a:fld>
            <a:endParaRPr lang="en-US"/>
          </a:p>
        </p:txBody>
      </p:sp>
    </p:spTree>
    <p:extLst>
      <p:ext uri="{BB962C8B-B14F-4D97-AF65-F5344CB8AC3E}">
        <p14:creationId xmlns:p14="http://schemas.microsoft.com/office/powerpoint/2010/main" val="31089297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72E9009-08B3-49DD-8C52-A30162CDA716}" type="datetime1">
              <a:rPr lang="en-US" smtClean="0"/>
              <a:t>4/22/2021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D5BF75-E289-403B-BA0F-BBD4F60EA622}" type="slidenum">
              <a:rPr lang="en-US" smtClean="0"/>
              <a:t>‹#›</a:t>
            </a:fld>
            <a:endParaRPr lang="en-US"/>
          </a:p>
        </p:txBody>
      </p:sp>
    </p:spTree>
    <p:extLst>
      <p:ext uri="{BB962C8B-B14F-4D97-AF65-F5344CB8AC3E}">
        <p14:creationId xmlns:p14="http://schemas.microsoft.com/office/powerpoint/2010/main" val="29633306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75D8647-2D82-435C-88EE-926975C2B813}" type="datetime1">
              <a:rPr lang="en-US" smtClean="0"/>
              <a:t>4/22/2021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2D5BF75-E289-403B-BA0F-BBD4F60EA622}" type="slidenum">
              <a:rPr lang="en-US" smtClean="0"/>
              <a:t>‹#›</a:t>
            </a:fld>
            <a:endParaRPr lang="en-US"/>
          </a:p>
        </p:txBody>
      </p:sp>
    </p:spTree>
    <p:extLst>
      <p:ext uri="{BB962C8B-B14F-4D97-AF65-F5344CB8AC3E}">
        <p14:creationId xmlns:p14="http://schemas.microsoft.com/office/powerpoint/2010/main" val="12611095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32F339A-5022-4E22-880E-762E6C110BA3}" type="datetime1">
              <a:rPr lang="en-US" smtClean="0"/>
              <a:t>4/22/2021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2D5BF75-E289-403B-BA0F-BBD4F60EA622}" type="slidenum">
              <a:rPr lang="en-US" smtClean="0"/>
              <a:t>‹#›</a:t>
            </a:fld>
            <a:endParaRPr lang="en-US"/>
          </a:p>
        </p:txBody>
      </p:sp>
    </p:spTree>
    <p:extLst>
      <p:ext uri="{BB962C8B-B14F-4D97-AF65-F5344CB8AC3E}">
        <p14:creationId xmlns:p14="http://schemas.microsoft.com/office/powerpoint/2010/main" val="3170332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AE7D84-AD72-4229-BA13-211972CF95D1}" type="datetime1">
              <a:rPr lang="en-US" smtClean="0"/>
              <a:t>4/22/2021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2D5BF75-E289-403B-BA0F-BBD4F60EA622}" type="slidenum">
              <a:rPr lang="en-US" smtClean="0"/>
              <a:t>‹#›</a:t>
            </a:fld>
            <a:endParaRPr lang="en-US"/>
          </a:p>
        </p:txBody>
      </p:sp>
    </p:spTree>
    <p:extLst>
      <p:ext uri="{BB962C8B-B14F-4D97-AF65-F5344CB8AC3E}">
        <p14:creationId xmlns:p14="http://schemas.microsoft.com/office/powerpoint/2010/main" val="439606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4F98A2A-2476-4243-8B24-A1ADEA2EA3FC}" type="datetime1">
              <a:rPr lang="en-US" smtClean="0"/>
              <a:t>4/22/2021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D5BF75-E289-403B-BA0F-BBD4F60EA622}" type="slidenum">
              <a:rPr lang="en-US" smtClean="0"/>
              <a:t>‹#›</a:t>
            </a:fld>
            <a:endParaRPr lang="en-US"/>
          </a:p>
        </p:txBody>
      </p:sp>
    </p:spTree>
    <p:extLst>
      <p:ext uri="{BB962C8B-B14F-4D97-AF65-F5344CB8AC3E}">
        <p14:creationId xmlns:p14="http://schemas.microsoft.com/office/powerpoint/2010/main" val="39651890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image" Target="../media/image1.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theme" Target="../theme/theme3.xml"/><Relationship Id="rId1" Type="http://schemas.openxmlformats.org/officeDocument/2006/relationships/slideLayout" Target="../slideLayouts/slideLayout1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image" Target="../media/image7.png"/><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theme" Target="../theme/theme5.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4286FD-4370-4829-A7D9-F42D406780AA}" type="datetime1">
              <a:rPr lang="en-US" smtClean="0"/>
              <a:t>4/22/2021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D5BF75-E289-403B-BA0F-BBD4F60EA622}" type="slidenum">
              <a:rPr lang="en-US" smtClean="0"/>
              <a:t>‹#›</a:t>
            </a:fld>
            <a:endParaRPr lang="en-US"/>
          </a:p>
        </p:txBody>
      </p:sp>
    </p:spTree>
    <p:extLst>
      <p:ext uri="{BB962C8B-B14F-4D97-AF65-F5344CB8AC3E}">
        <p14:creationId xmlns:p14="http://schemas.microsoft.com/office/powerpoint/2010/main" val="3011950815"/>
      </p:ext>
    </p:extLst>
  </p:cSld>
  <p:clrMap bg1="dk1" tx1="lt1" bg2="dk2" tx2="lt2" accent1="accent1" accent2="accent2" accent3="accent3" accent4="accent4" accent5="accent5" accent6="accent6" hlink="hlink" folHlink="folHlink"/>
  <p:sldLayoutIdLst>
    <p:sldLayoutId id="2147483969" r:id="rId1"/>
    <p:sldLayoutId id="2147483661" r:id="rId2"/>
    <p:sldLayoutId id="2147483958"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55532654-1C34-4053-999F-32BBAB4EA09F}" type="datetime1">
              <a:rPr lang="en-US" smtClean="0"/>
              <a:t>4/22/2021</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32F4C005-47CE-4F14-BE84-7CE0E12B2B3A}" type="slidenum">
              <a:rPr lang="en-US" smtClean="0"/>
              <a:t>‹#›</a:t>
            </a:fld>
            <a:endParaRPr lang="en-US"/>
          </a:p>
        </p:txBody>
      </p:sp>
    </p:spTree>
    <p:extLst>
      <p:ext uri="{BB962C8B-B14F-4D97-AF65-F5344CB8AC3E}">
        <p14:creationId xmlns:p14="http://schemas.microsoft.com/office/powerpoint/2010/main" val="2478388826"/>
      </p:ext>
    </p:extLst>
  </p:cSld>
  <p:clrMap bg1="dk1" tx1="lt1" bg2="dk2" tx2="lt2" accent1="accent1" accent2="accent2" accent3="accent3" accent4="accent4" accent5="accent5" accent6="accent6" hlink="hlink" folHlink="folHlink"/>
  <p:sldLayoutIdLst>
    <p:sldLayoutId id="2147483716" r:id="rId1"/>
    <p:sldLayoutId id="2147483715" r:id="rId2"/>
    <p:sldLayoutId id="2147483714" r:id="rId3"/>
  </p:sldLayoutIdLst>
  <p:hf hdr="0" ftr="0" dt="0"/>
  <p:txStyles>
    <p:titleStyle>
      <a:lvl1pPr algn="l" defTabSz="685800" rtl="0" eaLnBrk="1" latinLnBrk="0" hangingPunct="1">
        <a:lnSpc>
          <a:spcPct val="90000"/>
        </a:lnSpc>
        <a:spcBef>
          <a:spcPct val="0"/>
        </a:spcBef>
        <a:buNone/>
        <a:defRPr sz="405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3">
            <a:duotone>
              <a:schemeClr val="bg2">
                <a:shade val="69000"/>
                <a:hueMod val="108000"/>
                <a:satMod val="164000"/>
                <a:lumMod val="74000"/>
              </a:schemeClr>
              <a:schemeClr val="bg2">
                <a:tint val="96000"/>
                <a:hueMod val="88000"/>
                <a:satMod val="140000"/>
                <a:lumMod val="132000"/>
              </a:schemeClr>
            </a:duotone>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7">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BA295955-5BBE-4E6C-8A22-A7A212433773}" type="datetime1">
              <a:rPr lang="en-US" smtClean="0"/>
              <a:t>4/22/2021</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1F58A65-21AA-4D00-9A10-00E4661AE2E8}" type="slidenum">
              <a:rPr lang="en-US" smtClean="0"/>
              <a:t>‹#›</a:t>
            </a:fld>
            <a:endParaRPr lang="en-US"/>
          </a:p>
        </p:txBody>
      </p:sp>
    </p:spTree>
    <p:extLst>
      <p:ext uri="{BB962C8B-B14F-4D97-AF65-F5344CB8AC3E}">
        <p14:creationId xmlns:p14="http://schemas.microsoft.com/office/powerpoint/2010/main" val="4237132540"/>
      </p:ext>
    </p:extLst>
  </p:cSld>
  <p:clrMap bg1="dk1" tx1="lt1" bg2="dk2" tx2="lt2" accent1="accent1" accent2="accent2" accent3="accent3" accent4="accent4" accent5="accent5" accent6="accent6" hlink="hlink" folHlink="folHlink"/>
  <p:sldLayoutIdLst>
    <p:sldLayoutId id="2147483662" r:id="rId1"/>
  </p:sldLayoutIdLst>
  <p:hf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0" name="Freeform 6" title="Page Number Shape"/>
          <p:cNvSpPr/>
          <p:nvPr/>
        </p:nvSpPr>
        <p:spPr bwMode="auto">
          <a:xfrm>
            <a:off x="11784011" y="5380580"/>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accent1"/>
          </a:solidFill>
          <a:ln w="0">
            <a:noFill/>
            <a:prstDash val="solid"/>
            <a:round/>
            <a:headEnd/>
            <a:tailEnd/>
          </a:ln>
        </p:spPr>
      </p:sp>
      <p:sp>
        <p:nvSpPr>
          <p:cNvPr id="2" name="Title Placeholder 1"/>
          <p:cNvSpPr>
            <a:spLocks noGrp="1"/>
          </p:cNvSpPr>
          <p:nvPr>
            <p:ph type="title"/>
          </p:nvPr>
        </p:nvSpPr>
        <p:spPr>
          <a:xfrm>
            <a:off x="762000" y="559678"/>
            <a:ext cx="3833906" cy="495249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181600" y="569066"/>
            <a:ext cx="6248398" cy="565515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2001" y="5930060"/>
            <a:ext cx="3814856" cy="365125"/>
          </a:xfrm>
          <a:prstGeom prst="rect">
            <a:avLst/>
          </a:prstGeom>
        </p:spPr>
        <p:txBody>
          <a:bodyPr vert="horz" lIns="91440" tIns="45720" rIns="91440" bIns="45720" rtlCol="0" anchor="t"/>
          <a:lstStyle>
            <a:lvl1pPr algn="r">
              <a:defRPr sz="1000" b="0" i="1" baseline="0">
                <a:solidFill>
                  <a:schemeClr val="accent1"/>
                </a:solidFill>
                <a:latin typeface="+mj-lt"/>
              </a:defRPr>
            </a:lvl1pPr>
          </a:lstStyle>
          <a:p>
            <a:fld id="{15A639DD-3FF1-4FFE-AD05-08966C10219C}" type="datetime1">
              <a:rPr lang="en-US" smtClean="0"/>
              <a:t>4/22/2021</a:t>
            </a:fld>
            <a:endParaRPr lang="en-US"/>
          </a:p>
        </p:txBody>
      </p:sp>
      <p:sp>
        <p:nvSpPr>
          <p:cNvPr id="5" name="Footer Placeholder 4"/>
          <p:cNvSpPr>
            <a:spLocks noGrp="1"/>
          </p:cNvSpPr>
          <p:nvPr>
            <p:ph type="ftr" sz="quarter" idx="3"/>
          </p:nvPr>
        </p:nvSpPr>
        <p:spPr>
          <a:xfrm>
            <a:off x="762001" y="6314440"/>
            <a:ext cx="3814856" cy="365125"/>
          </a:xfrm>
          <a:prstGeom prst="rect">
            <a:avLst/>
          </a:prstGeom>
        </p:spPr>
        <p:txBody>
          <a:bodyPr vert="horz" lIns="91440" tIns="45720" rIns="91440" bIns="45720" rtlCol="0" anchor="t"/>
          <a:lstStyle>
            <a:lvl1pPr algn="r">
              <a:defRPr sz="1200" b="1" i="1" baseline="0">
                <a:solidFill>
                  <a:schemeClr val="accent1"/>
                </a:solidFill>
                <a:latin typeface="+mj-lt"/>
              </a:defRPr>
            </a:lvl1pPr>
          </a:lstStyle>
          <a:p>
            <a:endParaRPr lang="en-US"/>
          </a:p>
        </p:txBody>
      </p:sp>
      <p:sp>
        <p:nvSpPr>
          <p:cNvPr id="6" name="Slide Number Placeholder 5"/>
          <p:cNvSpPr>
            <a:spLocks noGrp="1"/>
          </p:cNvSpPr>
          <p:nvPr>
            <p:ph type="sldNum" sz="quarter" idx="4"/>
          </p:nvPr>
        </p:nvSpPr>
        <p:spPr>
          <a:xfrm>
            <a:off x="11784011" y="5607592"/>
            <a:ext cx="407988" cy="365125"/>
          </a:xfrm>
          <a:prstGeom prst="rect">
            <a:avLst/>
          </a:prstGeom>
        </p:spPr>
        <p:txBody>
          <a:bodyPr vert="horz" lIns="91440" tIns="45720" rIns="91440" bIns="45720" rtlCol="0" anchor="ctr"/>
          <a:lstStyle>
            <a:lvl1pPr algn="r">
              <a:defRPr sz="1200" b="0" i="1" baseline="0">
                <a:solidFill>
                  <a:schemeClr val="bg2"/>
                </a:solidFill>
                <a:latin typeface="+mj-lt"/>
              </a:defRPr>
            </a:lvl1pPr>
          </a:lstStyle>
          <a:p>
            <a:fld id="{046AB966-1B8B-434F-A1DD-E119C8880DCD}" type="slidenum">
              <a:rPr lang="en-US" smtClean="0"/>
              <a:t>‹#›</a:t>
            </a:fld>
            <a:endParaRPr lang="en-US"/>
          </a:p>
        </p:txBody>
      </p:sp>
      <p:cxnSp>
        <p:nvCxnSpPr>
          <p:cNvPr id="10" name="Straight Connector 9" title="Horizontal Rule Line"/>
          <p:cNvCxnSpPr/>
          <p:nvPr/>
        </p:nvCxnSpPr>
        <p:spPr>
          <a:xfrm>
            <a:off x="0" y="6199730"/>
            <a:ext cx="44958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6406390"/>
      </p:ext>
    </p:extLst>
  </p:cSld>
  <p:clrMap bg1="lt1" tx1="dk1" bg2="lt2" tx2="dk2" accent1="accent1" accent2="accent2" accent3="accent3" accent4="accent4" accent5="accent5" accent6="accent6" hlink="hlink" folHlink="folHlink"/>
  <p:sldLayoutIdLst>
    <p:sldLayoutId id="2147483740" r:id="rId1"/>
  </p:sldLayoutIdLst>
  <p:hf hdr="0" ftr="0" dt="0"/>
  <p:txStyles>
    <p:titleStyle>
      <a:lvl1pPr algn="r" defTabSz="914400" rtl="0" eaLnBrk="1" latinLnBrk="0" hangingPunct="1">
        <a:lnSpc>
          <a:spcPct val="90000"/>
        </a:lnSpc>
        <a:spcBef>
          <a:spcPct val="0"/>
        </a:spcBef>
        <a:buNone/>
        <a:defRPr sz="5000" b="0" i="1" kern="1200" baseline="0">
          <a:solidFill>
            <a:schemeClr val="accent1"/>
          </a:solidFill>
          <a:latin typeface="+mj-lt"/>
          <a:ea typeface="+mj-ea"/>
          <a:cs typeface="+mj-cs"/>
        </a:defRPr>
      </a:lvl1pPr>
    </p:titleStyle>
    <p:bodyStyle>
      <a:lvl1pPr marL="283464" indent="-283464" algn="l" defTabSz="914400" rtl="0" eaLnBrk="1" latinLnBrk="0" hangingPunct="1">
        <a:lnSpc>
          <a:spcPct val="112000"/>
        </a:lnSpc>
        <a:spcBef>
          <a:spcPts val="900"/>
        </a:spcBef>
        <a:buFont typeface="Arial" panose="020B0604020202020204" pitchFamily="34" charset="0"/>
        <a:buChar char="•"/>
        <a:defRPr sz="2000" kern="1200" baseline="0">
          <a:solidFill>
            <a:schemeClr val="tx1">
              <a:lumMod val="85000"/>
              <a:lumOff val="15000"/>
            </a:schemeClr>
          </a:solidFill>
          <a:latin typeface="+mn-lt"/>
          <a:ea typeface="+mn-ea"/>
          <a:cs typeface="+mn-cs"/>
        </a:defRPr>
      </a:lvl1pPr>
      <a:lvl2pPr marL="685800" indent="-283464" algn="l" defTabSz="914400" rtl="0" eaLnBrk="1" latinLnBrk="0" hangingPunct="1">
        <a:lnSpc>
          <a:spcPct val="112000"/>
        </a:lnSpc>
        <a:spcBef>
          <a:spcPts val="900"/>
        </a:spcBef>
        <a:buFont typeface="Corbel" panose="020B0503020204020204" pitchFamily="34" charset="0"/>
        <a:buChar char="–"/>
        <a:defRPr sz="1800" kern="1200" baseline="0">
          <a:solidFill>
            <a:schemeClr val="tx1">
              <a:lumMod val="85000"/>
              <a:lumOff val="15000"/>
            </a:schemeClr>
          </a:solidFill>
          <a:latin typeface="+mn-lt"/>
          <a:ea typeface="+mn-ea"/>
          <a:cs typeface="+mn-cs"/>
        </a:defRPr>
      </a:lvl2pPr>
      <a:lvl3pPr marL="1143000" indent="-283464" algn="l" defTabSz="914400" rtl="0" eaLnBrk="1" latinLnBrk="0" hangingPunct="1">
        <a:lnSpc>
          <a:spcPct val="112000"/>
        </a:lnSpc>
        <a:spcBef>
          <a:spcPts val="900"/>
        </a:spcBef>
        <a:buFont typeface="Arial" panose="020B0604020202020204" pitchFamily="34" charset="0"/>
        <a:buChar char="•"/>
        <a:defRPr sz="1600" kern="1200" baseline="0">
          <a:solidFill>
            <a:schemeClr val="tx1">
              <a:lumMod val="85000"/>
              <a:lumOff val="15000"/>
            </a:schemeClr>
          </a:solidFill>
          <a:latin typeface="+mn-lt"/>
          <a:ea typeface="+mn-ea"/>
          <a:cs typeface="+mn-cs"/>
        </a:defRPr>
      </a:lvl3pPr>
      <a:lvl4pPr marL="1600200" indent="-283464" algn="l" defTabSz="914400" rtl="0" eaLnBrk="1" latinLnBrk="0" hangingPunct="1">
        <a:lnSpc>
          <a:spcPct val="112000"/>
        </a:lnSpc>
        <a:spcBef>
          <a:spcPts val="900"/>
        </a:spcBef>
        <a:buFont typeface="Corbel" panose="020B0503020204020204" pitchFamily="34" charset="0"/>
        <a:buChar char="–"/>
        <a:defRPr sz="1400" kern="1200" baseline="0">
          <a:solidFill>
            <a:schemeClr val="tx1">
              <a:lumMod val="85000"/>
              <a:lumOff val="15000"/>
            </a:schemeClr>
          </a:solidFill>
          <a:latin typeface="+mn-lt"/>
          <a:ea typeface="+mn-ea"/>
          <a:cs typeface="+mn-cs"/>
        </a:defRPr>
      </a:lvl4pPr>
      <a:lvl5pPr marL="2057400" indent="-283464" algn="l" defTabSz="914400" rtl="0" eaLnBrk="1" latinLnBrk="0" hangingPunct="1">
        <a:lnSpc>
          <a:spcPct val="112000"/>
        </a:lnSpc>
        <a:spcBef>
          <a:spcPts val="900"/>
        </a:spcBef>
        <a:buFont typeface="Arial" panose="020B0604020202020204" pitchFamily="34" charset="0"/>
        <a:buChar char="•"/>
        <a:defRPr sz="1400" i="1" kern="1200" baseline="0">
          <a:solidFill>
            <a:schemeClr val="tx1">
              <a:lumMod val="85000"/>
              <a:lumOff val="15000"/>
            </a:schemeClr>
          </a:solidFill>
          <a:latin typeface="+mn-lt"/>
          <a:ea typeface="+mn-ea"/>
          <a:cs typeface="+mn-cs"/>
        </a:defRPr>
      </a:lvl5pPr>
      <a:lvl6pPr marL="2514600" indent="-283464" algn="l" defTabSz="914400" rtl="0" eaLnBrk="1" latinLnBrk="0" hangingPunct="1">
        <a:lnSpc>
          <a:spcPct val="112000"/>
        </a:lnSpc>
        <a:spcBef>
          <a:spcPts val="1300"/>
        </a:spcBef>
        <a:buFont typeface="Corbel" panose="020B0503020204020204" pitchFamily="34" charset="0"/>
        <a:buChar char="–"/>
        <a:defRPr sz="1400" kern="1200">
          <a:solidFill>
            <a:schemeClr val="tx1">
              <a:lumMod val="85000"/>
              <a:lumOff val="15000"/>
            </a:schemeClr>
          </a:solidFill>
          <a:latin typeface="+mn-lt"/>
          <a:ea typeface="+mn-ea"/>
          <a:cs typeface="+mn-cs"/>
        </a:defRPr>
      </a:lvl6pPr>
      <a:lvl7pPr marL="2971800" indent="-283464" algn="l" defTabSz="914400" rtl="0" eaLnBrk="1" latinLnBrk="0" hangingPunct="1">
        <a:lnSpc>
          <a:spcPct val="112000"/>
        </a:lnSpc>
        <a:spcBef>
          <a:spcPts val="1300"/>
        </a:spcBef>
        <a:buFont typeface="Arial" panose="020B0604020202020204" pitchFamily="34" charset="0"/>
        <a:buChar char="•"/>
        <a:defRPr sz="1400" i="1" kern="1200">
          <a:solidFill>
            <a:schemeClr val="tx1">
              <a:lumMod val="85000"/>
              <a:lumOff val="15000"/>
            </a:schemeClr>
          </a:solidFill>
          <a:latin typeface="+mn-lt"/>
          <a:ea typeface="+mn-ea"/>
          <a:cs typeface="+mn-cs"/>
        </a:defRPr>
      </a:lvl7pPr>
      <a:lvl8pPr marL="3429000" indent="-283464" algn="l" defTabSz="914400" rtl="0" eaLnBrk="1" latinLnBrk="0" hangingPunct="1">
        <a:lnSpc>
          <a:spcPct val="112000"/>
        </a:lnSpc>
        <a:spcBef>
          <a:spcPts val="1300"/>
        </a:spcBef>
        <a:buFont typeface="Corbel" panose="020B0503020204020204" pitchFamily="34" charset="0"/>
        <a:buChar char="–"/>
        <a:defRPr sz="1400" kern="1200">
          <a:solidFill>
            <a:schemeClr val="tx1">
              <a:lumMod val="85000"/>
              <a:lumOff val="15000"/>
            </a:schemeClr>
          </a:solidFill>
          <a:latin typeface="+mn-lt"/>
          <a:ea typeface="+mn-ea"/>
          <a:cs typeface="+mn-cs"/>
        </a:defRPr>
      </a:lvl8pPr>
      <a:lvl9pPr marL="3886200" indent="-283464" algn="l" defTabSz="914400" rtl="0" eaLnBrk="1" latinLnBrk="0" hangingPunct="1">
        <a:lnSpc>
          <a:spcPct val="112000"/>
        </a:lnSpc>
        <a:spcBef>
          <a:spcPts val="1300"/>
        </a:spcBef>
        <a:buFont typeface="Arial" panose="020B0604020202020204" pitchFamily="34" charset="0"/>
        <a:buChar char="•"/>
        <a:defRPr sz="1400" i="1" kern="1200" baseline="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32">
          <p15:clr>
            <a:srgbClr val="F26B43"/>
          </p15:clr>
        </p15:guide>
        <p15:guide id="2" pos="480">
          <p15:clr>
            <a:srgbClr val="F26B43"/>
          </p15:clr>
        </p15:guide>
        <p15:guide id="3" orient="horz" pos="432">
          <p15:clr>
            <a:srgbClr val="F26B43"/>
          </p15:clr>
        </p15:guide>
        <p15:guide id="4" pos="7200">
          <p15:clr>
            <a:srgbClr val="F26B43"/>
          </p15:clr>
        </p15:guide>
        <p15:guide id="5" pos="3264">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20">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CF3DBEC3-7786-472C-9880-A9100EC58615}" type="datetime1">
              <a:rPr lang="en-US" smtClean="0"/>
              <a:t>4/22/2021</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86612509"/>
      </p:ext>
    </p:extLst>
  </p:cSld>
  <p:clrMap bg1="dk1" tx1="lt1" bg2="dk2" tx2="lt2" accent1="accent1" accent2="accent2" accent3="accent3" accent4="accent4" accent5="accent5" accent6="accent6" hlink="hlink" folHlink="folHlink"/>
  <p:sldLayoutIdLst>
    <p:sldLayoutId id="2147483971" r:id="rId1"/>
    <p:sldLayoutId id="2147483972" r:id="rId2"/>
    <p:sldLayoutId id="2147483973" r:id="rId3"/>
    <p:sldLayoutId id="2147483974" r:id="rId4"/>
    <p:sldLayoutId id="2147483975" r:id="rId5"/>
    <p:sldLayoutId id="2147483976" r:id="rId6"/>
    <p:sldLayoutId id="2147483977" r:id="rId7"/>
    <p:sldLayoutId id="2147483978" r:id="rId8"/>
    <p:sldLayoutId id="2147483979" r:id="rId9"/>
    <p:sldLayoutId id="2147483980" r:id="rId10"/>
    <p:sldLayoutId id="2147483981" r:id="rId11"/>
    <p:sldLayoutId id="2147483982" r:id="rId12"/>
    <p:sldLayoutId id="2147483983" r:id="rId13"/>
    <p:sldLayoutId id="2147483984" r:id="rId14"/>
    <p:sldLayoutId id="2147483985" r:id="rId15"/>
    <p:sldLayoutId id="2147483986" r:id="rId16"/>
    <p:sldLayoutId id="2147483987" r:id="rId17"/>
    <p:sldLayoutId id="2147483988" r:id="rId18"/>
  </p:sldLayoutIdLst>
  <p:hf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16.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16.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16.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18.jpe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6.xml"/><Relationship Id="rId1" Type="http://schemas.openxmlformats.org/officeDocument/2006/relationships/slideLayout" Target="../slideLayouts/slideLayout10.xml"/><Relationship Id="rId4" Type="http://schemas.openxmlformats.org/officeDocument/2006/relationships/image" Target="../media/image18.jpeg"/></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7.xml"/><Relationship Id="rId1" Type="http://schemas.openxmlformats.org/officeDocument/2006/relationships/slideLayout" Target="../slideLayouts/slideLayout10.xml"/><Relationship Id="rId4" Type="http://schemas.openxmlformats.org/officeDocument/2006/relationships/image" Target="../media/image18.jpe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15.xml"/><Relationship Id="rId5" Type="http://schemas.microsoft.com/office/2007/relationships/hdphoto" Target="../media/hdphoto1.wdp"/><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18.jpeg"/></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16.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68A8980-5323-4E32-9817-A14D0B9184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12" name="Picture 11">
            <a:extLst>
              <a:ext uri="{FF2B5EF4-FFF2-40B4-BE49-F238E27FC236}">
                <a16:creationId xmlns:a16="http://schemas.microsoft.com/office/drawing/2014/main" id="{C1A37955-21EA-4810-9AED-24CF25E2601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10586" y="0"/>
            <a:ext cx="12192000" cy="6858000"/>
          </a:xfrm>
          <a:prstGeom prst="rect">
            <a:avLst/>
          </a:prstGeom>
        </p:spPr>
      </p:pic>
      <p:sp>
        <p:nvSpPr>
          <p:cNvPr id="14" name="Rectangle 13">
            <a:extLst>
              <a:ext uri="{FF2B5EF4-FFF2-40B4-BE49-F238E27FC236}">
                <a16:creationId xmlns:a16="http://schemas.microsoft.com/office/drawing/2014/main" id="{8B79A499-6023-4495-8687-96680A5E95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4557357"/>
            <a:ext cx="8978671" cy="1660332"/>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Title 4">
            <a:extLst>
              <a:ext uri="{FF2B5EF4-FFF2-40B4-BE49-F238E27FC236}">
                <a16:creationId xmlns:a16="http://schemas.microsoft.com/office/drawing/2014/main" id="{CE9475D0-6BF0-40F0-A7C1-5314B44D2590}"/>
              </a:ext>
            </a:extLst>
          </p:cNvPr>
          <p:cNvSpPr>
            <a:spLocks noGrp="1"/>
          </p:cNvSpPr>
          <p:nvPr>
            <p:ph type="ctrTitle"/>
          </p:nvPr>
        </p:nvSpPr>
        <p:spPr>
          <a:xfrm>
            <a:off x="690908" y="4710483"/>
            <a:ext cx="8133478" cy="940240"/>
          </a:xfrm>
        </p:spPr>
        <p:txBody>
          <a:bodyPr>
            <a:normAutofit fontScale="90000"/>
          </a:bodyPr>
          <a:lstStyle/>
          <a:p>
            <a:r>
              <a:rPr lang="en-US" sz="4800" dirty="0"/>
              <a:t>Witnessing Faith</a:t>
            </a:r>
            <a:br>
              <a:rPr lang="en-US" sz="4800" dirty="0"/>
            </a:br>
            <a:r>
              <a:rPr lang="en-US" sz="3600" dirty="0"/>
              <a:t>Accompaniment Project Conversation #3</a:t>
            </a:r>
            <a:endParaRPr lang="en-US" sz="4800" dirty="0"/>
          </a:p>
        </p:txBody>
      </p:sp>
      <p:sp>
        <p:nvSpPr>
          <p:cNvPr id="3" name="Subtitle 2">
            <a:extLst>
              <a:ext uri="{FF2B5EF4-FFF2-40B4-BE49-F238E27FC236}">
                <a16:creationId xmlns:a16="http://schemas.microsoft.com/office/drawing/2014/main" id="{F7560CEF-10A7-44F0-8AA2-2882548104BE}"/>
              </a:ext>
            </a:extLst>
          </p:cNvPr>
          <p:cNvSpPr>
            <a:spLocks noGrp="1"/>
          </p:cNvSpPr>
          <p:nvPr>
            <p:ph type="subTitle" idx="1"/>
          </p:nvPr>
        </p:nvSpPr>
        <p:spPr>
          <a:xfrm>
            <a:off x="690908" y="5650118"/>
            <a:ext cx="8133478" cy="406566"/>
          </a:xfrm>
        </p:spPr>
        <p:txBody>
          <a:bodyPr>
            <a:normAutofit/>
          </a:bodyPr>
          <a:lstStyle/>
          <a:p>
            <a:pPr marL="0" indent="0">
              <a:buNone/>
            </a:pPr>
            <a:endParaRPr lang="en-US" sz="1800" dirty="0"/>
          </a:p>
          <a:p>
            <a:pPr marL="0" indent="0">
              <a:buNone/>
            </a:pPr>
            <a:endParaRPr lang="en-US" sz="1800" dirty="0"/>
          </a:p>
        </p:txBody>
      </p:sp>
      <p:sp>
        <p:nvSpPr>
          <p:cNvPr id="16" name="Rectangle 15">
            <a:extLst>
              <a:ext uri="{FF2B5EF4-FFF2-40B4-BE49-F238E27FC236}">
                <a16:creationId xmlns:a16="http://schemas.microsoft.com/office/drawing/2014/main" id="{BAA1CC66-52B7-4B1A-83B9-4473DABF8A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22301" y="4557357"/>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a:extLst>
              <a:ext uri="{FF2B5EF4-FFF2-40B4-BE49-F238E27FC236}">
                <a16:creationId xmlns:a16="http://schemas.microsoft.com/office/drawing/2014/main" id="{427A1B02-0BC3-4123-A27E-111F26354A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6" y="6210130"/>
            <a:ext cx="8968085" cy="275942"/>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0" name="Rectangle 19">
            <a:extLst>
              <a:ext uri="{FF2B5EF4-FFF2-40B4-BE49-F238E27FC236}">
                <a16:creationId xmlns:a16="http://schemas.microsoft.com/office/drawing/2014/main" id="{846EBDA5-97CE-4375-BC99-C7365D1CC6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22301" y="6210130"/>
            <a:ext cx="3080285" cy="275942"/>
          </a:xfrm>
          <a:prstGeom prst="rect">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6" name="Picture 5" descr="Graphical user interface, website&#10;&#10;Description automatically generated">
            <a:extLst>
              <a:ext uri="{FF2B5EF4-FFF2-40B4-BE49-F238E27FC236}">
                <a16:creationId xmlns:a16="http://schemas.microsoft.com/office/drawing/2014/main" id="{15535E74-E11C-4EA5-B66D-9DC73D7D97C5}"/>
              </a:ext>
            </a:extLst>
          </p:cNvPr>
          <p:cNvPicPr>
            <a:picLocks noChangeAspect="1"/>
          </p:cNvPicPr>
          <p:nvPr/>
        </p:nvPicPr>
        <p:blipFill rotWithShape="1">
          <a:blip r:embed="rId6">
            <a:extLst>
              <a:ext uri="{28A0092B-C50C-407E-A947-70E740481C1C}">
                <a14:useLocalDpi xmlns:a14="http://schemas.microsoft.com/office/drawing/2010/main" val="0"/>
              </a:ext>
            </a:extLst>
          </a:blip>
          <a:srcRect b="2412"/>
          <a:stretch/>
        </p:blipFill>
        <p:spPr>
          <a:xfrm>
            <a:off x="1075720" y="453966"/>
            <a:ext cx="10061731" cy="3731463"/>
          </a:xfrm>
          <a:prstGeom prst="rect">
            <a:avLst/>
          </a:prstGeom>
        </p:spPr>
      </p:pic>
    </p:spTree>
    <p:extLst>
      <p:ext uri="{BB962C8B-B14F-4D97-AF65-F5344CB8AC3E}">
        <p14:creationId xmlns:p14="http://schemas.microsoft.com/office/powerpoint/2010/main" val="7645586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B56CC04-91BA-42A8-AE52-A81E3CAA82C0}"/>
              </a:ext>
            </a:extLst>
          </p:cNvPr>
          <p:cNvPicPr>
            <a:picLocks noChangeAspect="1"/>
          </p:cNvPicPr>
          <p:nvPr/>
        </p:nvPicPr>
        <p:blipFill rotWithShape="1">
          <a:blip r:embed="rId4"/>
          <a:srcRect t="41663" b="20790"/>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8D489E29-742E-4D34-AB08-CE3217805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6053153" y="1320127"/>
            <a:ext cx="4812846" cy="4195481"/>
          </a:xfrm>
          <a:prstGeom prst="rect">
            <a:avLst/>
          </a:prstGeom>
          <a:solidFill>
            <a:schemeClr val="bg1">
              <a:alpha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374887" y="1641860"/>
            <a:ext cx="4204298" cy="1034728"/>
          </a:xfrm>
        </p:spPr>
        <p:txBody>
          <a:bodyPr>
            <a:normAutofit/>
          </a:bodyPr>
          <a:lstStyle/>
          <a:p>
            <a:r>
              <a:rPr lang="en-US" sz="2800" dirty="0">
                <a:latin typeface="Trebuchet MS" panose="020B0603020202020204" pitchFamily="34" charset="0"/>
              </a:rPr>
              <a:t>Prayer </a:t>
            </a:r>
          </a:p>
        </p:txBody>
      </p:sp>
      <p:sp>
        <p:nvSpPr>
          <p:cNvPr id="3" name="Content Placeholder 2"/>
          <p:cNvSpPr>
            <a:spLocks noGrp="1"/>
          </p:cNvSpPr>
          <p:nvPr>
            <p:ph idx="1"/>
          </p:nvPr>
        </p:nvSpPr>
        <p:spPr>
          <a:xfrm>
            <a:off x="6374886" y="2350347"/>
            <a:ext cx="4169379" cy="2843529"/>
          </a:xfrm>
        </p:spPr>
        <p:txBody>
          <a:bodyPr>
            <a:normAutofit/>
          </a:bodyPr>
          <a:lstStyle/>
          <a:p>
            <a:pPr marL="68580" indent="0">
              <a:lnSpc>
                <a:spcPct val="90000"/>
              </a:lnSpc>
              <a:buNone/>
            </a:pPr>
            <a:r>
              <a:rPr lang="en-US" dirty="0">
                <a:latin typeface="Trebuchet MS" panose="020B0603020202020204" pitchFamily="34" charset="0"/>
              </a:rPr>
              <a:t>We believe your Spirit fills us</a:t>
            </a:r>
          </a:p>
          <a:p>
            <a:pPr marL="68580" indent="0">
              <a:lnSpc>
                <a:spcPct val="90000"/>
              </a:lnSpc>
              <a:buNone/>
            </a:pPr>
            <a:r>
              <a:rPr lang="en-US" dirty="0">
                <a:latin typeface="Trebuchet MS" panose="020B0603020202020204" pitchFamily="34" charset="0"/>
              </a:rPr>
              <a:t>And empowers us to respond to your presence and witness to your Gospel. </a:t>
            </a:r>
          </a:p>
          <a:p>
            <a:pPr marL="68580" indent="0">
              <a:lnSpc>
                <a:spcPct val="90000"/>
              </a:lnSpc>
              <a:buNone/>
            </a:pPr>
            <a:endParaRPr lang="en-US" dirty="0">
              <a:latin typeface="Trebuchet MS" panose="020B0603020202020204" pitchFamily="34" charset="0"/>
            </a:endParaRPr>
          </a:p>
          <a:p>
            <a:pPr marL="68580" indent="0">
              <a:lnSpc>
                <a:spcPct val="90000"/>
              </a:lnSpc>
              <a:buNone/>
            </a:pPr>
            <a:r>
              <a:rPr lang="en-US" b="1" dirty="0">
                <a:latin typeface="Trebuchet MS" panose="020B0603020202020204" pitchFamily="34" charset="0"/>
              </a:rPr>
              <a:t>All:  May your Spirit kindle in us the fire of your love</a:t>
            </a:r>
          </a:p>
        </p:txBody>
      </p:sp>
    </p:spTree>
    <p:extLst>
      <p:ext uri="{BB962C8B-B14F-4D97-AF65-F5344CB8AC3E}">
        <p14:creationId xmlns:p14="http://schemas.microsoft.com/office/powerpoint/2010/main" val="2073236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0ED631C-32DD-4F41-8436-6775E5E6CE39}"/>
              </a:ext>
            </a:extLst>
          </p:cNvPr>
          <p:cNvPicPr>
            <a:picLocks noChangeAspect="1"/>
          </p:cNvPicPr>
          <p:nvPr/>
        </p:nvPicPr>
        <p:blipFill rotWithShape="1">
          <a:blip r:embed="rId4"/>
          <a:srcRect t="4727" b="10368"/>
          <a:stretch/>
        </p:blipFill>
        <p:spPr>
          <a:xfrm>
            <a:off x="20" y="10"/>
            <a:ext cx="12191980" cy="6857990"/>
          </a:xfrm>
          <a:prstGeom prst="rect">
            <a:avLst/>
          </a:prstGeom>
        </p:spPr>
      </p:pic>
      <p:sp>
        <p:nvSpPr>
          <p:cNvPr id="11" name="Rectangle 10">
            <a:extLst>
              <a:ext uri="{FF2B5EF4-FFF2-40B4-BE49-F238E27FC236}">
                <a16:creationId xmlns:a16="http://schemas.microsoft.com/office/drawing/2014/main" id="{8D489E29-742E-4D34-AB08-CE3217805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6053153" y="1320127"/>
            <a:ext cx="4812846" cy="4195481"/>
          </a:xfrm>
          <a:prstGeom prst="rect">
            <a:avLst/>
          </a:prstGeom>
          <a:solidFill>
            <a:schemeClr val="bg1">
              <a:alpha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374887" y="1641860"/>
            <a:ext cx="4204298" cy="1034728"/>
          </a:xfrm>
        </p:spPr>
        <p:txBody>
          <a:bodyPr>
            <a:normAutofit/>
          </a:bodyPr>
          <a:lstStyle/>
          <a:p>
            <a:r>
              <a:rPr lang="en-US" sz="2800" dirty="0">
                <a:latin typeface="Trebuchet MS" panose="020B0603020202020204" pitchFamily="34" charset="0"/>
              </a:rPr>
              <a:t>Prayer </a:t>
            </a:r>
          </a:p>
        </p:txBody>
      </p:sp>
      <p:sp>
        <p:nvSpPr>
          <p:cNvPr id="3" name="Content Placeholder 2"/>
          <p:cNvSpPr>
            <a:spLocks noGrp="1"/>
          </p:cNvSpPr>
          <p:nvPr>
            <p:ph idx="1"/>
          </p:nvPr>
        </p:nvSpPr>
        <p:spPr>
          <a:xfrm>
            <a:off x="6374886" y="2282613"/>
            <a:ext cx="4169379" cy="2911263"/>
          </a:xfrm>
        </p:spPr>
        <p:txBody>
          <a:bodyPr>
            <a:normAutofit fontScale="92500" lnSpcReduction="10000"/>
          </a:bodyPr>
          <a:lstStyle/>
          <a:p>
            <a:pPr marL="68580" indent="0">
              <a:lnSpc>
                <a:spcPct val="90000"/>
              </a:lnSpc>
              <a:buNone/>
            </a:pPr>
            <a:r>
              <a:rPr lang="en-US" sz="2200" dirty="0">
                <a:latin typeface="Trebuchet MS" panose="020B0603020202020204" pitchFamily="34" charset="0"/>
              </a:rPr>
              <a:t>We have been touched and healed by Christ w</a:t>
            </a:r>
            <a:r>
              <a:rPr lang="en-US" dirty="0">
                <a:latin typeface="Trebuchet MS" panose="020B0603020202020204" pitchFamily="34" charset="0"/>
              </a:rPr>
              <a:t>ho lives with us now and forever.</a:t>
            </a:r>
          </a:p>
          <a:p>
            <a:pPr marL="68580" indent="0">
              <a:lnSpc>
                <a:spcPct val="90000"/>
              </a:lnSpc>
              <a:buNone/>
            </a:pPr>
            <a:endParaRPr lang="en-US" dirty="0">
              <a:latin typeface="Trebuchet MS" panose="020B0603020202020204" pitchFamily="34" charset="0"/>
            </a:endParaRPr>
          </a:p>
          <a:p>
            <a:pPr marL="68580" indent="0">
              <a:lnSpc>
                <a:spcPct val="90000"/>
              </a:lnSpc>
              <a:buNone/>
            </a:pPr>
            <a:r>
              <a:rPr lang="en-US" b="1" dirty="0">
                <a:latin typeface="Trebuchet MS" panose="020B0603020202020204" pitchFamily="34" charset="0"/>
              </a:rPr>
              <a:t>All:  Fill us with grace, O God, strengthen us as witnesses, </a:t>
            </a:r>
          </a:p>
          <a:p>
            <a:pPr marL="68580" indent="0">
              <a:lnSpc>
                <a:spcPct val="90000"/>
              </a:lnSpc>
              <a:buNone/>
            </a:pPr>
            <a:r>
              <a:rPr lang="en-US" b="1" dirty="0">
                <a:latin typeface="Trebuchet MS" panose="020B0603020202020204" pitchFamily="34" charset="0"/>
              </a:rPr>
              <a:t>And lead each of us to a holy life. </a:t>
            </a:r>
          </a:p>
          <a:p>
            <a:pPr marL="68580" indent="0">
              <a:lnSpc>
                <a:spcPct val="90000"/>
              </a:lnSpc>
              <a:buNone/>
            </a:pPr>
            <a:endParaRPr lang="en-US" b="1" dirty="0">
              <a:latin typeface="Trebuchet MS" panose="020B0603020202020204" pitchFamily="34" charset="0"/>
            </a:endParaRPr>
          </a:p>
          <a:p>
            <a:pPr marL="68580" indent="0">
              <a:lnSpc>
                <a:spcPct val="90000"/>
              </a:lnSpc>
              <a:buNone/>
            </a:pPr>
            <a:r>
              <a:rPr lang="en-US" b="1" dirty="0">
                <a:latin typeface="Trebuchet MS" panose="020B0603020202020204" pitchFamily="34" charset="0"/>
              </a:rPr>
              <a:t>Amen </a:t>
            </a:r>
          </a:p>
        </p:txBody>
      </p:sp>
    </p:spTree>
    <p:extLst>
      <p:ext uri="{BB962C8B-B14F-4D97-AF65-F5344CB8AC3E}">
        <p14:creationId xmlns:p14="http://schemas.microsoft.com/office/powerpoint/2010/main" val="11112316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7C3CA-E2E3-45F9-B711-D8E735A3F4FF}"/>
              </a:ext>
            </a:extLst>
          </p:cNvPr>
          <p:cNvSpPr>
            <a:spLocks noGrp="1"/>
          </p:cNvSpPr>
          <p:nvPr>
            <p:ph type="title"/>
          </p:nvPr>
        </p:nvSpPr>
        <p:spPr>
          <a:xfrm>
            <a:off x="386080" y="559678"/>
            <a:ext cx="4368800" cy="1759316"/>
          </a:xfrm>
        </p:spPr>
        <p:txBody>
          <a:bodyPr>
            <a:normAutofit/>
          </a:bodyPr>
          <a:lstStyle/>
          <a:p>
            <a:pPr algn="l"/>
            <a:r>
              <a:rPr lang="en-US" sz="4000" b="1" i="0" dirty="0">
                <a:latin typeface="Trebuchet MS" panose="020B0603020202020204" pitchFamily="34" charset="0"/>
              </a:rPr>
              <a:t>Witness Activity </a:t>
            </a:r>
            <a:br>
              <a:rPr lang="en-US" sz="4000" dirty="0"/>
            </a:br>
            <a:endParaRPr lang="en-US" sz="4000" dirty="0"/>
          </a:p>
        </p:txBody>
      </p:sp>
      <p:sp>
        <p:nvSpPr>
          <p:cNvPr id="3" name="Content Placeholder 2">
            <a:extLst>
              <a:ext uri="{FF2B5EF4-FFF2-40B4-BE49-F238E27FC236}">
                <a16:creationId xmlns:a16="http://schemas.microsoft.com/office/drawing/2014/main" id="{E9CF7957-6264-4992-875A-A1CD5196F58E}"/>
              </a:ext>
            </a:extLst>
          </p:cNvPr>
          <p:cNvSpPr>
            <a:spLocks noGrp="1"/>
          </p:cNvSpPr>
          <p:nvPr>
            <p:ph idx="1"/>
          </p:nvPr>
        </p:nvSpPr>
        <p:spPr>
          <a:xfrm>
            <a:off x="386080" y="1300481"/>
            <a:ext cx="4653280" cy="4666826"/>
          </a:xfrm>
        </p:spPr>
        <p:txBody>
          <a:bodyPr>
            <a:normAutofit fontScale="85000" lnSpcReduction="10000"/>
          </a:bodyPr>
          <a:lstStyle/>
          <a:p>
            <a:pPr marL="0" indent="0">
              <a:lnSpc>
                <a:spcPct val="102000"/>
              </a:lnSpc>
              <a:buNone/>
            </a:pPr>
            <a:r>
              <a:rPr lang="en-US" dirty="0">
                <a:latin typeface="Trebuchet MS" panose="020B0603020202020204" pitchFamily="34" charset="0"/>
              </a:rPr>
              <a:t>Read over the quotation and discuss what  this means for us as faith witnesses. </a:t>
            </a:r>
          </a:p>
          <a:p>
            <a:pPr marL="0" indent="0">
              <a:lnSpc>
                <a:spcPct val="102000"/>
              </a:lnSpc>
              <a:buNone/>
            </a:pPr>
            <a:r>
              <a:rPr lang="en-US" dirty="0">
                <a:latin typeface="Trebuchet MS" panose="020B0603020202020204" pitchFamily="34" charset="0"/>
              </a:rPr>
              <a:t>Consider these questions:</a:t>
            </a:r>
          </a:p>
          <a:p>
            <a:pPr lvl="0">
              <a:lnSpc>
                <a:spcPct val="102000"/>
              </a:lnSpc>
            </a:pPr>
            <a:r>
              <a:rPr lang="en-US" dirty="0">
                <a:latin typeface="Trebuchet MS" panose="020B0603020202020204" pitchFamily="34" charset="0"/>
              </a:rPr>
              <a:t>What does this mean for me as a faith witness? </a:t>
            </a:r>
          </a:p>
          <a:p>
            <a:pPr lvl="0">
              <a:lnSpc>
                <a:spcPct val="102000"/>
              </a:lnSpc>
            </a:pPr>
            <a:r>
              <a:rPr lang="en-US" dirty="0">
                <a:latin typeface="Trebuchet MS" panose="020B0603020202020204" pitchFamily="34" charset="0"/>
              </a:rPr>
              <a:t>What is an experience of teaching and sharing faith that connects to this quotation?  </a:t>
            </a:r>
          </a:p>
          <a:p>
            <a:pPr lvl="0">
              <a:lnSpc>
                <a:spcPct val="102000"/>
              </a:lnSpc>
            </a:pPr>
            <a:r>
              <a:rPr lang="en-US" dirty="0">
                <a:latin typeface="Trebuchet MS" panose="020B0603020202020204" pitchFamily="34" charset="0"/>
              </a:rPr>
              <a:t>What is the challenge of living this out? </a:t>
            </a:r>
          </a:p>
          <a:p>
            <a:pPr marL="0" indent="0">
              <a:lnSpc>
                <a:spcPct val="102000"/>
              </a:lnSpc>
              <a:buNone/>
            </a:pPr>
            <a:r>
              <a:rPr lang="en-US" dirty="0">
                <a:latin typeface="Trebuchet MS" panose="020B0603020202020204" pitchFamily="34" charset="0"/>
              </a:rPr>
              <a:t>Be prepared to share a few key ideas with the large group.  </a:t>
            </a:r>
          </a:p>
          <a:p>
            <a:pPr marL="0" indent="0">
              <a:lnSpc>
                <a:spcPct val="102000"/>
              </a:lnSpc>
              <a:buNone/>
            </a:pPr>
            <a:endParaRPr lang="en-US" dirty="0">
              <a:latin typeface="Trebuchet MS" panose="020B0603020202020204" pitchFamily="34" charset="0"/>
            </a:endParaRPr>
          </a:p>
          <a:p>
            <a:pPr marL="0" indent="0">
              <a:lnSpc>
                <a:spcPct val="102000"/>
              </a:lnSpc>
              <a:buNone/>
            </a:pPr>
            <a:endParaRPr lang="en-US" dirty="0">
              <a:latin typeface="Trebuchet MS" panose="020B0603020202020204" pitchFamily="34" charset="0"/>
            </a:endParaRPr>
          </a:p>
          <a:p>
            <a:pPr marL="0" indent="0">
              <a:lnSpc>
                <a:spcPct val="102000"/>
              </a:lnSpc>
              <a:buNone/>
            </a:pPr>
            <a:r>
              <a:rPr lang="en-US" i="1" dirty="0">
                <a:latin typeface="Trebuchet MS" panose="020B0603020202020204" pitchFamily="34" charset="0"/>
              </a:rPr>
              <a:t>Handout  Page 2</a:t>
            </a:r>
          </a:p>
          <a:p>
            <a:pPr marL="0" indent="0">
              <a:lnSpc>
                <a:spcPct val="102000"/>
              </a:lnSpc>
              <a:buNone/>
            </a:pPr>
            <a:endParaRPr lang="en-US" sz="1200" dirty="0"/>
          </a:p>
        </p:txBody>
      </p:sp>
      <p:pic>
        <p:nvPicPr>
          <p:cNvPr id="4" name="Picture 3">
            <a:extLst>
              <a:ext uri="{FF2B5EF4-FFF2-40B4-BE49-F238E27FC236}">
                <a16:creationId xmlns:a16="http://schemas.microsoft.com/office/drawing/2014/main" id="{BCA52DC3-5215-49FD-82B7-69E122202535}"/>
              </a:ext>
            </a:extLst>
          </p:cNvPr>
          <p:cNvPicPr>
            <a:picLocks noChangeAspect="1"/>
          </p:cNvPicPr>
          <p:nvPr/>
        </p:nvPicPr>
        <p:blipFill rotWithShape="1">
          <a:blip r:embed="rId3"/>
          <a:srcRect l="1150" r="41350"/>
          <a:stretch/>
        </p:blipFill>
        <p:spPr>
          <a:xfrm>
            <a:off x="5181600" y="10"/>
            <a:ext cx="7010399" cy="6857990"/>
          </a:xfrm>
          <a:prstGeom prst="rect">
            <a:avLst/>
          </a:prstGeom>
        </p:spPr>
      </p:pic>
      <p:sp>
        <p:nvSpPr>
          <p:cNvPr id="17" name="Freeform 6">
            <a:extLst>
              <a:ext uri="{FF2B5EF4-FFF2-40B4-BE49-F238E27FC236}">
                <a16:creationId xmlns:a16="http://schemas.microsoft.com/office/drawing/2014/main" id="{B33DBEF2-0A54-4CCF-952F-ABFA981C64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380580"/>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bg2"/>
          </a:solidFill>
          <a:ln w="0">
            <a:noFill/>
            <a:prstDash val="solid"/>
            <a:round/>
            <a:headEnd/>
            <a:tailEnd/>
          </a:ln>
        </p:spPr>
      </p:sp>
    </p:spTree>
    <p:extLst>
      <p:ext uri="{BB962C8B-B14F-4D97-AF65-F5344CB8AC3E}">
        <p14:creationId xmlns:p14="http://schemas.microsoft.com/office/powerpoint/2010/main" val="21436281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9787B81-C7DF-412B-A405-EF4454012D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roup of people posing for the camera&#10;&#10;Description generated with very high confidence">
            <a:extLst>
              <a:ext uri="{FF2B5EF4-FFF2-40B4-BE49-F238E27FC236}">
                <a16:creationId xmlns:a16="http://schemas.microsoft.com/office/drawing/2014/main" id="{DE3ABC01-2BAA-42FC-8FFB-2E0F3C986E0A}"/>
              </a:ext>
            </a:extLst>
          </p:cNvPr>
          <p:cNvPicPr>
            <a:picLocks noChangeAspect="1"/>
          </p:cNvPicPr>
          <p:nvPr/>
        </p:nvPicPr>
        <p:blipFill rotWithShape="1">
          <a:blip r:embed="rId3">
            <a:alphaModFix amt="35000"/>
          </a:blip>
          <a:srcRect r="-1" b="56547"/>
          <a:stretch/>
        </p:blipFill>
        <p:spPr>
          <a:xfrm>
            <a:off x="20" y="-1"/>
            <a:ext cx="12191980" cy="6858000"/>
          </a:xfrm>
          <a:prstGeom prst="rect">
            <a:avLst/>
          </a:prstGeom>
        </p:spPr>
      </p:pic>
      <p:sp>
        <p:nvSpPr>
          <p:cNvPr id="5" name="Title 4">
            <a:extLst>
              <a:ext uri="{FF2B5EF4-FFF2-40B4-BE49-F238E27FC236}">
                <a16:creationId xmlns:a16="http://schemas.microsoft.com/office/drawing/2014/main" id="{9366FD5A-A5C9-4F4A-837D-1C1482C3DEE3}"/>
              </a:ext>
            </a:extLst>
          </p:cNvPr>
          <p:cNvSpPr>
            <a:spLocks noGrp="1"/>
          </p:cNvSpPr>
          <p:nvPr>
            <p:ph type="title"/>
          </p:nvPr>
        </p:nvSpPr>
        <p:spPr>
          <a:xfrm>
            <a:off x="646111" y="452718"/>
            <a:ext cx="9404723" cy="1400530"/>
          </a:xfrm>
        </p:spPr>
        <p:txBody>
          <a:bodyPr>
            <a:normAutofit/>
          </a:bodyPr>
          <a:lstStyle/>
          <a:p>
            <a:r>
              <a:rPr lang="en-US" dirty="0">
                <a:latin typeface="Trebuchet MS" panose="020B0603020202020204" pitchFamily="34" charset="0"/>
                <a:ea typeface="Calibri" panose="020F0502020204030204" pitchFamily="34" charset="0"/>
                <a:cs typeface="Calibri" panose="020F0502020204030204" pitchFamily="34" charset="0"/>
              </a:rPr>
              <a:t>Witnesses</a:t>
            </a:r>
            <a:endParaRPr lang="en-US" dirty="0">
              <a:latin typeface="Trebuchet MS" panose="020B0603020202020204" pitchFamily="34" charset="0"/>
            </a:endParaRPr>
          </a:p>
        </p:txBody>
      </p:sp>
      <p:sp>
        <p:nvSpPr>
          <p:cNvPr id="6" name="Content Placeholder 5">
            <a:extLst>
              <a:ext uri="{FF2B5EF4-FFF2-40B4-BE49-F238E27FC236}">
                <a16:creationId xmlns:a16="http://schemas.microsoft.com/office/drawing/2014/main" id="{D8CB2F1B-7DDA-4834-A962-1038AC04066B}"/>
              </a:ext>
            </a:extLst>
          </p:cNvPr>
          <p:cNvSpPr>
            <a:spLocks noGrp="1"/>
          </p:cNvSpPr>
          <p:nvPr>
            <p:ph idx="1"/>
          </p:nvPr>
        </p:nvSpPr>
        <p:spPr>
          <a:xfrm>
            <a:off x="406400" y="3176693"/>
            <a:ext cx="9643453" cy="3420534"/>
          </a:xfrm>
        </p:spPr>
        <p:txBody>
          <a:bodyPr>
            <a:normAutofit/>
          </a:bodyPr>
          <a:lstStyle/>
          <a:p>
            <a:pPr marL="342900" marR="0" lvl="0" indent="-342900">
              <a:spcBef>
                <a:spcPts val="0"/>
              </a:spcBef>
              <a:spcAft>
                <a:spcPts val="0"/>
              </a:spcAft>
              <a:buFont typeface="Symbol" panose="05050102010706020507" pitchFamily="18" charset="2"/>
              <a:buChar char=""/>
              <a:tabLst>
                <a:tab pos="457200" algn="l"/>
              </a:tabLst>
            </a:pPr>
            <a:r>
              <a:rPr lang="en-US" dirty="0">
                <a:effectLst/>
                <a:latin typeface="Trebuchet MS" panose="020B0603020202020204" pitchFamily="34" charset="0"/>
                <a:ea typeface="Calibri" panose="020F0502020204030204" pitchFamily="34" charset="0"/>
                <a:cs typeface="Calibri" panose="020F0502020204030204" pitchFamily="34" charset="0"/>
              </a:rPr>
              <a:t>Are centered in Christ and rely upon the Holy Spirit </a:t>
            </a:r>
            <a:endParaRPr lang="en-US" dirty="0">
              <a:effectLst/>
              <a:latin typeface="Trebuchet MS" panose="020B060302020202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457200" algn="l"/>
              </a:tabLst>
            </a:pPr>
            <a:r>
              <a:rPr lang="en-US" dirty="0">
                <a:effectLst/>
                <a:latin typeface="Trebuchet MS" panose="020B0603020202020204" pitchFamily="34" charset="0"/>
                <a:ea typeface="Calibri" panose="020F0502020204030204" pitchFamily="34" charset="0"/>
                <a:cs typeface="Calibri" panose="020F0502020204030204" pitchFamily="34" charset="0"/>
              </a:rPr>
              <a:t>Collaborate with others to plant seeds of faith</a:t>
            </a:r>
            <a:endParaRPr lang="en-US" dirty="0">
              <a:effectLst/>
              <a:latin typeface="Trebuchet MS" panose="020B060302020202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457200" algn="l"/>
              </a:tabLst>
            </a:pPr>
            <a:r>
              <a:rPr lang="en-US" dirty="0">
                <a:effectLst/>
                <a:latin typeface="Trebuchet MS" panose="020B0603020202020204" pitchFamily="34" charset="0"/>
                <a:ea typeface="Calibri" panose="020F0502020204030204" pitchFamily="34" charset="0"/>
                <a:cs typeface="Calibri" panose="020F0502020204030204" pitchFamily="34" charset="0"/>
              </a:rPr>
              <a:t>Share Christ’s loves</a:t>
            </a:r>
            <a:endParaRPr lang="en-US" dirty="0">
              <a:effectLst/>
              <a:latin typeface="Trebuchet MS" panose="020B060302020202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457200" algn="l"/>
              </a:tabLst>
            </a:pPr>
            <a:r>
              <a:rPr lang="en-US" dirty="0">
                <a:effectLst/>
                <a:latin typeface="Trebuchet MS" panose="020B0603020202020204" pitchFamily="34" charset="0"/>
                <a:ea typeface="Calibri" panose="020F0502020204030204" pitchFamily="34" charset="0"/>
                <a:cs typeface="Calibri" panose="020F0502020204030204" pitchFamily="34" charset="0"/>
              </a:rPr>
              <a:t>Share a reason for faith and hope</a:t>
            </a:r>
            <a:endParaRPr lang="en-US" dirty="0">
              <a:effectLst/>
              <a:latin typeface="Trebuchet MS" panose="020B060302020202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457200" algn="l"/>
              </a:tabLst>
            </a:pPr>
            <a:r>
              <a:rPr lang="en-US" dirty="0">
                <a:effectLst/>
                <a:latin typeface="Trebuchet MS" panose="020B0603020202020204" pitchFamily="34" charset="0"/>
                <a:ea typeface="Calibri" panose="020F0502020204030204" pitchFamily="34" charset="0"/>
                <a:cs typeface="Calibri" panose="020F0502020204030204" pitchFamily="34" charset="0"/>
              </a:rPr>
              <a:t>Lead youth to encounter Christ</a:t>
            </a:r>
            <a:endParaRPr lang="en-US" dirty="0">
              <a:effectLst/>
              <a:latin typeface="Trebuchet MS" panose="020B060302020202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457200" algn="l"/>
              </a:tabLst>
            </a:pPr>
            <a:r>
              <a:rPr lang="en-US" dirty="0">
                <a:effectLst/>
                <a:latin typeface="Trebuchet MS" panose="020B0603020202020204" pitchFamily="34" charset="0"/>
                <a:ea typeface="Calibri" panose="020F0502020204030204" pitchFamily="34" charset="0"/>
                <a:cs typeface="Calibri" panose="020F0502020204030204" pitchFamily="34" charset="0"/>
              </a:rPr>
              <a:t>Invite youth into intimate relationship with Christ</a:t>
            </a:r>
            <a:endParaRPr lang="en-US" dirty="0">
              <a:effectLst/>
              <a:latin typeface="Trebuchet MS" panose="020B060302020202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457200" algn="l"/>
              </a:tabLst>
            </a:pPr>
            <a:r>
              <a:rPr lang="en-US" dirty="0">
                <a:effectLst/>
                <a:latin typeface="Trebuchet MS" panose="020B0603020202020204" pitchFamily="34" charset="0"/>
                <a:ea typeface="Calibri" panose="020F0502020204030204" pitchFamily="34" charset="0"/>
                <a:cs typeface="Calibri" panose="020F0502020204030204" pitchFamily="34" charset="0"/>
              </a:rPr>
              <a:t>Share a living faith</a:t>
            </a:r>
            <a:endParaRPr lang="en-US" dirty="0">
              <a:effectLst/>
              <a:latin typeface="Trebuchet MS" panose="020B060302020202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457200" algn="l"/>
              </a:tabLst>
            </a:pPr>
            <a:r>
              <a:rPr lang="en-US" dirty="0">
                <a:effectLst/>
                <a:latin typeface="Trebuchet MS" panose="020B0603020202020204" pitchFamily="34" charset="0"/>
                <a:ea typeface="Calibri" panose="020F0502020204030204" pitchFamily="34" charset="0"/>
                <a:cs typeface="Calibri" panose="020F0502020204030204" pitchFamily="34" charset="0"/>
              </a:rPr>
              <a:t>Invite youth into conversion</a:t>
            </a:r>
            <a:endParaRPr lang="en-US" dirty="0">
              <a:effectLst/>
              <a:latin typeface="Trebuchet MS" panose="020B060302020202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800"/>
              </a:spcAft>
              <a:buFont typeface="Symbol" panose="05050102010706020507" pitchFamily="18" charset="2"/>
              <a:buChar char=""/>
            </a:pPr>
            <a:r>
              <a:rPr lang="en-US" dirty="0">
                <a:effectLst/>
                <a:latin typeface="Trebuchet MS" panose="020B0603020202020204" pitchFamily="34" charset="0"/>
                <a:ea typeface="Calibri" panose="020F0502020204030204" pitchFamily="34" charset="0"/>
                <a:cs typeface="Calibri" panose="020F0502020204030204" pitchFamily="34" charset="0"/>
              </a:rPr>
              <a:t>Mentor youth in the faith</a:t>
            </a:r>
            <a:endParaRPr lang="en-US" dirty="0">
              <a:effectLst/>
              <a:latin typeface="Trebuchet MS" panose="020B0603020202020204" pitchFamily="34" charset="0"/>
              <a:ea typeface="Calibri" panose="020F0502020204030204" pitchFamily="34" charset="0"/>
              <a:cs typeface="Times New Roman" panose="02020603050405020304" pitchFamily="18" charset="0"/>
            </a:endParaRPr>
          </a:p>
          <a:p>
            <a:pPr marL="0" marR="0">
              <a:spcBef>
                <a:spcPts val="0"/>
              </a:spcBef>
              <a:spcAft>
                <a:spcPts val="800"/>
              </a:spcAft>
            </a:pPr>
            <a:r>
              <a:rPr lang="en-US" dirty="0">
                <a:effectLst/>
                <a:latin typeface="Trebuchet MS" panose="020B0603020202020204" pitchFamily="34" charset="0"/>
                <a:ea typeface="Calibri" panose="020F0502020204030204" pitchFamily="34" charset="0"/>
                <a:cs typeface="Calibri" panose="020F0502020204030204" pitchFamily="34" charset="0"/>
              </a:rPr>
              <a:t>Summarized from </a:t>
            </a:r>
            <a:r>
              <a:rPr lang="en-US" i="1" dirty="0">
                <a:effectLst/>
                <a:latin typeface="Trebuchet MS" panose="020B0603020202020204" pitchFamily="34" charset="0"/>
                <a:ea typeface="Calibri" panose="020F0502020204030204" pitchFamily="34" charset="0"/>
                <a:cs typeface="Calibri" panose="020F0502020204030204" pitchFamily="34" charset="0"/>
              </a:rPr>
              <a:t>The Joy of Adolescent Catechesis</a:t>
            </a:r>
            <a:r>
              <a:rPr lang="en-US" dirty="0">
                <a:effectLst/>
                <a:latin typeface="Trebuchet MS" panose="020B0603020202020204" pitchFamily="34" charset="0"/>
                <a:ea typeface="Calibri" panose="020F0502020204030204" pitchFamily="34" charset="0"/>
                <a:cs typeface="Calibri" panose="020F0502020204030204" pitchFamily="34" charset="0"/>
              </a:rPr>
              <a:t> </a:t>
            </a:r>
            <a:endParaRPr lang="en-US" dirty="0">
              <a:effectLst/>
              <a:latin typeface="Trebuchet MS" panose="020B060302020202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6102478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614F32">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6">
            <a:extLst>
              <a:ext uri="{FF2B5EF4-FFF2-40B4-BE49-F238E27FC236}">
                <a16:creationId xmlns:a16="http://schemas.microsoft.com/office/drawing/2014/main" id="{52370A09-0838-469E-9B04-5B31ED819B75}"/>
              </a:ext>
            </a:extLst>
          </p:cNvPr>
          <p:cNvSpPr>
            <a:spLocks noGrp="1"/>
          </p:cNvSpPr>
          <p:nvPr>
            <p:ph type="title"/>
          </p:nvPr>
        </p:nvSpPr>
        <p:spPr>
          <a:xfrm>
            <a:off x="467360" y="5019040"/>
            <a:ext cx="6651085" cy="1373242"/>
          </a:xfrm>
        </p:spPr>
        <p:txBody>
          <a:bodyPr vert="horz" lIns="91440" tIns="45720" rIns="91440" bIns="45720" rtlCol="0" anchor="ctr">
            <a:normAutofit fontScale="90000"/>
          </a:bodyPr>
          <a:lstStyle/>
          <a:p>
            <a:pPr algn="r"/>
            <a:r>
              <a:rPr lang="en-US" sz="4400" dirty="0">
                <a:solidFill>
                  <a:srgbClr val="FFFFFF"/>
                </a:solidFill>
                <a:latin typeface="Trebuchet MS" panose="020B0603020202020204" pitchFamily="34" charset="0"/>
              </a:rPr>
              <a:t>Rick Warren </a:t>
            </a:r>
            <a:br>
              <a:rPr lang="en-US" sz="4400" dirty="0">
                <a:solidFill>
                  <a:srgbClr val="FFFFFF"/>
                </a:solidFill>
                <a:latin typeface="Trebuchet MS" panose="020B0603020202020204" pitchFamily="34" charset="0"/>
              </a:rPr>
            </a:br>
            <a:r>
              <a:rPr lang="en-US" sz="4400" dirty="0">
                <a:solidFill>
                  <a:srgbClr val="FFFFFF"/>
                </a:solidFill>
                <a:latin typeface="Trebuchet MS" panose="020B0603020202020204" pitchFamily="34" charset="0"/>
              </a:rPr>
              <a:t>A Purpose Driven Life</a:t>
            </a:r>
            <a:r>
              <a:rPr lang="en-US" sz="2200" dirty="0">
                <a:solidFill>
                  <a:srgbClr val="FFFFFF"/>
                </a:solidFill>
                <a:latin typeface="Trebuchet MS" panose="020B0603020202020204" pitchFamily="34" charset="0"/>
              </a:rPr>
              <a:t> </a:t>
            </a:r>
            <a:br>
              <a:rPr lang="en-US" sz="2200" dirty="0">
                <a:solidFill>
                  <a:srgbClr val="FFFFFF"/>
                </a:solidFill>
              </a:rPr>
            </a:br>
            <a:r>
              <a:rPr lang="en-US" sz="2200" dirty="0">
                <a:solidFill>
                  <a:srgbClr val="FFFFFF"/>
                </a:solidFill>
              </a:rPr>
              <a:t>Zondervan Publishing:  Grand Rapids, Michigan,                                    2002, 2011, 2012, page 288</a:t>
            </a:r>
            <a:br>
              <a:rPr lang="en-US" sz="4400" dirty="0">
                <a:solidFill>
                  <a:srgbClr val="FFFFFF"/>
                </a:solidFill>
              </a:rPr>
            </a:br>
            <a:endParaRPr lang="en-US" sz="4400" dirty="0">
              <a:solidFill>
                <a:srgbClr val="FFFFFF"/>
              </a:solidFill>
            </a:endParaRPr>
          </a:p>
        </p:txBody>
      </p:sp>
      <p:pic>
        <p:nvPicPr>
          <p:cNvPr id="4" name="Picture 3">
            <a:extLst>
              <a:ext uri="{FF2B5EF4-FFF2-40B4-BE49-F238E27FC236}">
                <a16:creationId xmlns:a16="http://schemas.microsoft.com/office/drawing/2014/main" id="{AF51B0F9-FFE7-49E0-B759-353B575D4DD6}"/>
              </a:ext>
            </a:extLst>
          </p:cNvPr>
          <p:cNvPicPr>
            <a:picLocks noChangeAspect="1"/>
          </p:cNvPicPr>
          <p:nvPr/>
        </p:nvPicPr>
        <p:blipFill rotWithShape="1">
          <a:blip r:embed="rId3"/>
          <a:srcRect l="1277" r="4576" b="-1"/>
          <a:stretch/>
        </p:blipFill>
        <p:spPr>
          <a:xfrm>
            <a:off x="327547" y="321733"/>
            <a:ext cx="7058306" cy="4107392"/>
          </a:xfrm>
          <a:prstGeom prst="rect">
            <a:avLst/>
          </a:prstGeom>
        </p:spPr>
      </p:pic>
      <p:sp>
        <p:nvSpPr>
          <p:cNvPr id="15" name="Rectangle 14">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7FF54F6F-C7D4-48B0-9D67-F7F12874B244}"/>
              </a:ext>
            </a:extLst>
          </p:cNvPr>
          <p:cNvSpPr>
            <a:spLocks noGrp="1"/>
          </p:cNvSpPr>
          <p:nvPr>
            <p:ph type="body" sz="half" idx="2"/>
          </p:nvPr>
        </p:nvSpPr>
        <p:spPr>
          <a:xfrm>
            <a:off x="8029319" y="917725"/>
            <a:ext cx="3424739" cy="4852362"/>
          </a:xfrm>
        </p:spPr>
        <p:txBody>
          <a:bodyPr vert="horz" lIns="91440" tIns="45720" rIns="91440" bIns="45720" rtlCol="0" anchor="ctr">
            <a:normAutofit/>
          </a:bodyPr>
          <a:lstStyle/>
          <a:p>
            <a:r>
              <a:rPr lang="en-US" sz="2000" dirty="0">
                <a:solidFill>
                  <a:srgbClr val="FFFFFF"/>
                </a:solidFill>
                <a:latin typeface="Trebuchet MS" panose="020B0603020202020204" pitchFamily="34" charset="0"/>
              </a:rPr>
              <a:t>“This is the essence of witnessing: simply sharing your personal experiences regarding the Lord.  In a courtroom, a witness is not expected to argue the case, prove the truth, or press for a verdict. That is the job for attorneys. Witnesses simply report what has happened…You may not be a biblical scholar, but you are the authority of your life.  And it’s hard to argue with personal experience.”</a:t>
            </a:r>
          </a:p>
          <a:p>
            <a:pPr marL="0" indent="-228600">
              <a:buFont typeface="Arial" panose="020B0604020202020204" pitchFamily="34" charset="0"/>
              <a:buChar char="•"/>
            </a:pPr>
            <a:endParaRPr lang="en-US" sz="2000" dirty="0">
              <a:solidFill>
                <a:srgbClr val="FFFFFF"/>
              </a:solidFill>
              <a:latin typeface="Trebuchet MS" panose="020B0603020202020204" pitchFamily="34" charset="0"/>
            </a:endParaRPr>
          </a:p>
          <a:p>
            <a:pPr indent="-228600">
              <a:buFont typeface="Arial" panose="020B0604020202020204" pitchFamily="34" charset="0"/>
              <a:buChar char="•"/>
            </a:pPr>
            <a:endParaRPr lang="en-US" sz="1700" dirty="0">
              <a:solidFill>
                <a:srgbClr val="FFFFFF"/>
              </a:solidFill>
            </a:endParaRPr>
          </a:p>
        </p:txBody>
      </p:sp>
      <p:sp>
        <p:nvSpPr>
          <p:cNvPr id="2" name="Slide Number Placeholder 1">
            <a:extLst>
              <a:ext uri="{FF2B5EF4-FFF2-40B4-BE49-F238E27FC236}">
                <a16:creationId xmlns:a16="http://schemas.microsoft.com/office/drawing/2014/main" id="{7E7C39A8-37FF-47E9-A17A-8A7A7B21E9F6}"/>
              </a:ext>
            </a:extLst>
          </p:cNvPr>
          <p:cNvSpPr>
            <a:spLocks noGrp="1"/>
          </p:cNvSpPr>
          <p:nvPr>
            <p:ph type="sldNum" sz="quarter" idx="12"/>
          </p:nvPr>
        </p:nvSpPr>
        <p:spPr>
          <a:xfrm>
            <a:off x="10480391" y="6535157"/>
            <a:ext cx="973667" cy="274320"/>
          </a:xfrm>
        </p:spPr>
        <p:txBody>
          <a:bodyPr vert="horz" lIns="91440" tIns="45720" rIns="91440" bIns="45720" rtlCol="0" anchor="ctr">
            <a:normAutofit/>
          </a:bodyPr>
          <a:lstStyle/>
          <a:p>
            <a:pPr defTabSz="914400">
              <a:spcAft>
                <a:spcPts val="600"/>
              </a:spcAft>
              <a:defRPr/>
            </a:pPr>
            <a:fld id="{D1F58A65-21AA-4D00-9A10-00E4661AE2E8}" type="slidenum">
              <a:rPr lang="en-US" sz="1050">
                <a:solidFill>
                  <a:schemeClr val="tx1">
                    <a:lumMod val="50000"/>
                    <a:lumOff val="50000"/>
                  </a:schemeClr>
                </a:solidFill>
                <a:latin typeface="Calibri" panose="020F0502020204030204"/>
              </a:rPr>
              <a:pPr defTabSz="914400">
                <a:spcAft>
                  <a:spcPts val="600"/>
                </a:spcAft>
                <a:defRPr/>
              </a:pPr>
              <a:t>14</a:t>
            </a:fld>
            <a:endParaRPr lang="en-US" sz="1050">
              <a:solidFill>
                <a:schemeClr val="tx1">
                  <a:lumMod val="50000"/>
                  <a:lumOff val="50000"/>
                </a:schemeClr>
              </a:solidFill>
              <a:latin typeface="Calibri" panose="020F0502020204030204"/>
            </a:endParaRPr>
          </a:p>
        </p:txBody>
      </p:sp>
    </p:spTree>
    <p:extLst>
      <p:ext uri="{BB962C8B-B14F-4D97-AF65-F5344CB8AC3E}">
        <p14:creationId xmlns:p14="http://schemas.microsoft.com/office/powerpoint/2010/main" val="41727820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1BB11F8-2D87-44F1-8D69-91432B6F3DEE}"/>
              </a:ext>
            </a:extLst>
          </p:cNvPr>
          <p:cNvPicPr>
            <a:picLocks noChangeAspect="1"/>
          </p:cNvPicPr>
          <p:nvPr/>
        </p:nvPicPr>
        <p:blipFill rotWithShape="1">
          <a:blip r:embed="rId4"/>
          <a:srcRect b="12791"/>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8D489E29-742E-4D34-AB08-CE3217805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6053153" y="1320127"/>
            <a:ext cx="4812846" cy="4195481"/>
          </a:xfrm>
          <a:prstGeom prst="rect">
            <a:avLst/>
          </a:prstGeom>
          <a:solidFill>
            <a:schemeClr val="bg1">
              <a:alpha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676CFD3-1C9B-475C-AE21-0E6D19725F65}"/>
              </a:ext>
            </a:extLst>
          </p:cNvPr>
          <p:cNvSpPr>
            <a:spLocks noGrp="1"/>
          </p:cNvSpPr>
          <p:nvPr>
            <p:ph type="title"/>
          </p:nvPr>
        </p:nvSpPr>
        <p:spPr>
          <a:xfrm>
            <a:off x="6374887" y="1641860"/>
            <a:ext cx="4204298" cy="1034728"/>
          </a:xfrm>
        </p:spPr>
        <p:txBody>
          <a:bodyPr>
            <a:normAutofit/>
          </a:bodyPr>
          <a:lstStyle/>
          <a:p>
            <a:r>
              <a:rPr lang="en-US" sz="2800" dirty="0">
                <a:latin typeface="Trebuchet MS" panose="020B0603020202020204" pitchFamily="34" charset="0"/>
              </a:rPr>
              <a:t>Be my witnesses</a:t>
            </a:r>
          </a:p>
        </p:txBody>
      </p:sp>
      <p:sp>
        <p:nvSpPr>
          <p:cNvPr id="3" name="Content Placeholder 2">
            <a:extLst>
              <a:ext uri="{FF2B5EF4-FFF2-40B4-BE49-F238E27FC236}">
                <a16:creationId xmlns:a16="http://schemas.microsoft.com/office/drawing/2014/main" id="{129A0284-D3D8-43F1-B095-AD9E16679056}"/>
              </a:ext>
            </a:extLst>
          </p:cNvPr>
          <p:cNvSpPr>
            <a:spLocks noGrp="1"/>
          </p:cNvSpPr>
          <p:nvPr>
            <p:ph idx="1"/>
          </p:nvPr>
        </p:nvSpPr>
        <p:spPr>
          <a:xfrm>
            <a:off x="6374886" y="2255520"/>
            <a:ext cx="4360847" cy="2938356"/>
          </a:xfrm>
        </p:spPr>
        <p:txBody>
          <a:bodyPr>
            <a:normAutofit/>
          </a:bodyPr>
          <a:lstStyle/>
          <a:p>
            <a:pPr>
              <a:lnSpc>
                <a:spcPct val="90000"/>
              </a:lnSpc>
            </a:pPr>
            <a:r>
              <a:rPr lang="en-US" sz="1800" b="1" dirty="0">
                <a:latin typeface="Trebuchet MS" panose="020B0603020202020204" pitchFamily="34" charset="0"/>
              </a:rPr>
              <a:t>Share the story of God in your life.</a:t>
            </a:r>
            <a:r>
              <a:rPr lang="en-US" sz="1800" dirty="0">
                <a:latin typeface="Trebuchet MS" panose="020B0603020202020204" pitchFamily="34" charset="0"/>
              </a:rPr>
              <a:t> </a:t>
            </a:r>
          </a:p>
          <a:p>
            <a:pPr>
              <a:lnSpc>
                <a:spcPct val="90000"/>
              </a:lnSpc>
            </a:pPr>
            <a:r>
              <a:rPr lang="en-US" sz="1800" b="1" dirty="0">
                <a:latin typeface="Trebuchet MS" panose="020B0603020202020204" pitchFamily="34" charset="0"/>
              </a:rPr>
              <a:t>Your life is your witness.</a:t>
            </a:r>
            <a:r>
              <a:rPr lang="en-US" sz="1800" dirty="0">
                <a:latin typeface="Trebuchet MS" panose="020B0603020202020204" pitchFamily="34" charset="0"/>
              </a:rPr>
              <a:t> </a:t>
            </a:r>
          </a:p>
          <a:p>
            <a:pPr>
              <a:lnSpc>
                <a:spcPct val="90000"/>
              </a:lnSpc>
            </a:pPr>
            <a:r>
              <a:rPr lang="en-US" sz="1800" b="1" dirty="0">
                <a:latin typeface="Trebuchet MS" panose="020B0603020202020204" pitchFamily="34" charset="0"/>
              </a:rPr>
              <a:t>Be true to your values.</a:t>
            </a:r>
            <a:r>
              <a:rPr lang="en-US" sz="1800" dirty="0">
                <a:latin typeface="Trebuchet MS" panose="020B0603020202020204" pitchFamily="34" charset="0"/>
              </a:rPr>
              <a:t> </a:t>
            </a:r>
          </a:p>
          <a:p>
            <a:pPr>
              <a:lnSpc>
                <a:spcPct val="90000"/>
              </a:lnSpc>
            </a:pPr>
            <a:r>
              <a:rPr lang="en-US" sz="1800" b="1" dirty="0">
                <a:latin typeface="Trebuchet MS" panose="020B0603020202020204" pitchFamily="34" charset="0"/>
              </a:rPr>
              <a:t>Sometimes our witness is subtle and sometimes we are called to be bold.</a:t>
            </a:r>
            <a:r>
              <a:rPr lang="en-US" sz="1800" dirty="0">
                <a:latin typeface="Trebuchet MS" panose="020B0603020202020204" pitchFamily="34" charset="0"/>
              </a:rPr>
              <a:t>  </a:t>
            </a:r>
          </a:p>
        </p:txBody>
      </p:sp>
    </p:spTree>
    <p:extLst>
      <p:ext uri="{BB962C8B-B14F-4D97-AF65-F5344CB8AC3E}">
        <p14:creationId xmlns:p14="http://schemas.microsoft.com/office/powerpoint/2010/main" val="22481026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61604A">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A001053-4EF4-4878-9EF9-0B9810D97579}"/>
              </a:ext>
            </a:extLst>
          </p:cNvPr>
          <p:cNvSpPr>
            <a:spLocks noGrp="1"/>
          </p:cNvSpPr>
          <p:nvPr>
            <p:ph type="title"/>
          </p:nvPr>
        </p:nvSpPr>
        <p:spPr>
          <a:xfrm>
            <a:off x="524256" y="4767072"/>
            <a:ext cx="6594189" cy="1625210"/>
          </a:xfrm>
        </p:spPr>
        <p:txBody>
          <a:bodyPr vert="horz" lIns="91440" tIns="45720" rIns="91440" bIns="45720" rtlCol="0" anchor="ctr">
            <a:normAutofit/>
          </a:bodyPr>
          <a:lstStyle/>
          <a:p>
            <a:pPr algn="r"/>
            <a:r>
              <a:rPr lang="en-US" sz="4400" dirty="0">
                <a:solidFill>
                  <a:srgbClr val="FFFFFF"/>
                </a:solidFill>
                <a:latin typeface="Trebuchet MS" panose="020B0603020202020204" pitchFamily="34" charset="0"/>
              </a:rPr>
              <a:t>Be a Witness to Christ </a:t>
            </a:r>
          </a:p>
        </p:txBody>
      </p:sp>
      <p:pic>
        <p:nvPicPr>
          <p:cNvPr id="5" name="Picture 4">
            <a:extLst>
              <a:ext uri="{FF2B5EF4-FFF2-40B4-BE49-F238E27FC236}">
                <a16:creationId xmlns:a16="http://schemas.microsoft.com/office/drawing/2014/main" id="{8E68C367-3F33-4C30-9D10-E1427F4D8BE1}"/>
              </a:ext>
            </a:extLst>
          </p:cNvPr>
          <p:cNvPicPr>
            <a:picLocks noChangeAspect="1"/>
          </p:cNvPicPr>
          <p:nvPr/>
        </p:nvPicPr>
        <p:blipFill rotWithShape="1">
          <a:blip r:embed="rId3"/>
          <a:srcRect r="1" b="12822"/>
          <a:stretch/>
        </p:blipFill>
        <p:spPr>
          <a:xfrm>
            <a:off x="327547" y="321733"/>
            <a:ext cx="7058306" cy="4107392"/>
          </a:xfrm>
          <a:prstGeom prst="rect">
            <a:avLst/>
          </a:prstGeom>
        </p:spPr>
      </p:pic>
      <p:sp>
        <p:nvSpPr>
          <p:cNvPr id="16" name="Rectangle 15">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64A515DD-CCAC-47F0-827A-4C512C8C33C5}"/>
              </a:ext>
            </a:extLst>
          </p:cNvPr>
          <p:cNvSpPr>
            <a:spLocks noGrp="1"/>
          </p:cNvSpPr>
          <p:nvPr>
            <p:ph type="body" sz="half" idx="2"/>
          </p:nvPr>
        </p:nvSpPr>
        <p:spPr>
          <a:xfrm>
            <a:off x="8029319" y="917725"/>
            <a:ext cx="3424739" cy="4852362"/>
          </a:xfrm>
        </p:spPr>
        <p:txBody>
          <a:bodyPr vert="horz" lIns="91440" tIns="45720" rIns="91440" bIns="45720" rtlCol="0" anchor="ctr">
            <a:normAutofit fontScale="92500"/>
          </a:bodyPr>
          <a:lstStyle/>
          <a:p>
            <a:r>
              <a:rPr lang="en-US" sz="2400" b="1" dirty="0">
                <a:solidFill>
                  <a:srgbClr val="FFFFFF"/>
                </a:solidFill>
                <a:latin typeface="Trebuchet MS" panose="020B0603020202020204" pitchFamily="34" charset="0"/>
              </a:rPr>
              <a:t>A witness sometimes has this pattern:  </a:t>
            </a:r>
          </a:p>
          <a:p>
            <a:pPr lvl="0"/>
            <a:r>
              <a:rPr lang="en-US" sz="2400" dirty="0">
                <a:solidFill>
                  <a:srgbClr val="FFFFFF"/>
                </a:solidFill>
              </a:rPr>
              <a:t>I was feeling (blank), then God broke into my situation. </a:t>
            </a:r>
          </a:p>
          <a:p>
            <a:pPr lvl="0"/>
            <a:r>
              <a:rPr lang="en-US" sz="2400" dirty="0">
                <a:solidFill>
                  <a:srgbClr val="FFFFFF"/>
                </a:solidFill>
              </a:rPr>
              <a:t>Then, I felt (blank) and </a:t>
            </a:r>
          </a:p>
          <a:p>
            <a:pPr lvl="0"/>
            <a:r>
              <a:rPr lang="en-US" sz="2400" dirty="0">
                <a:solidFill>
                  <a:srgbClr val="FFFFFF"/>
                </a:solidFill>
              </a:rPr>
              <a:t>I was surprised by, I learned that / or was reminded that God (is always there for me, always calls me back, is merciful beyond my imagination, loves me…).  </a:t>
            </a:r>
          </a:p>
          <a:p>
            <a:pPr lvl="0"/>
            <a:r>
              <a:rPr lang="en-US" sz="2400" dirty="0">
                <a:solidFill>
                  <a:srgbClr val="FFFFFF"/>
                </a:solidFill>
              </a:rPr>
              <a:t>I felt called to grow in (blank)</a:t>
            </a:r>
          </a:p>
          <a:p>
            <a:pPr indent="-228600">
              <a:buFont typeface="Arial" panose="020B0604020202020204" pitchFamily="34" charset="0"/>
              <a:buChar char="•"/>
            </a:pPr>
            <a:endParaRPr lang="en-US" sz="2000" dirty="0">
              <a:solidFill>
                <a:srgbClr val="FFFFFF"/>
              </a:solidFill>
            </a:endParaRPr>
          </a:p>
        </p:txBody>
      </p:sp>
      <p:sp>
        <p:nvSpPr>
          <p:cNvPr id="6" name="Slide Number Placeholder 5">
            <a:extLst>
              <a:ext uri="{FF2B5EF4-FFF2-40B4-BE49-F238E27FC236}">
                <a16:creationId xmlns:a16="http://schemas.microsoft.com/office/drawing/2014/main" id="{2D688FF4-A4EC-41B7-8157-0362C4F975A8}"/>
              </a:ext>
            </a:extLst>
          </p:cNvPr>
          <p:cNvSpPr>
            <a:spLocks noGrp="1"/>
          </p:cNvSpPr>
          <p:nvPr>
            <p:ph type="sldNum" sz="quarter" idx="12"/>
          </p:nvPr>
        </p:nvSpPr>
        <p:spPr>
          <a:xfrm>
            <a:off x="10480391" y="6535157"/>
            <a:ext cx="973667" cy="274320"/>
          </a:xfrm>
        </p:spPr>
        <p:txBody>
          <a:bodyPr vert="horz" lIns="91440" tIns="45720" rIns="91440" bIns="45720" rtlCol="0" anchor="ctr">
            <a:normAutofit/>
          </a:bodyPr>
          <a:lstStyle/>
          <a:p>
            <a:pPr defTabSz="914400">
              <a:spcAft>
                <a:spcPts val="600"/>
              </a:spcAft>
              <a:defRPr/>
            </a:pPr>
            <a:fld id="{D1F58A65-21AA-4D00-9A10-00E4661AE2E8}" type="slidenum">
              <a:rPr lang="en-US" sz="1050">
                <a:solidFill>
                  <a:schemeClr val="tx1">
                    <a:lumMod val="50000"/>
                    <a:lumOff val="50000"/>
                  </a:schemeClr>
                </a:solidFill>
                <a:latin typeface="Calibri" panose="020F0502020204030204"/>
              </a:rPr>
              <a:pPr defTabSz="914400">
                <a:spcAft>
                  <a:spcPts val="600"/>
                </a:spcAft>
                <a:defRPr/>
              </a:pPr>
              <a:t>16</a:t>
            </a:fld>
            <a:endParaRPr lang="en-US" sz="1050">
              <a:solidFill>
                <a:schemeClr val="tx1">
                  <a:lumMod val="50000"/>
                  <a:lumOff val="50000"/>
                </a:schemeClr>
              </a:solidFill>
              <a:latin typeface="Calibri" panose="020F0502020204030204"/>
            </a:endParaRPr>
          </a:p>
        </p:txBody>
      </p:sp>
    </p:spTree>
    <p:extLst>
      <p:ext uri="{BB962C8B-B14F-4D97-AF65-F5344CB8AC3E}">
        <p14:creationId xmlns:p14="http://schemas.microsoft.com/office/powerpoint/2010/main" val="14290479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325166D1-1B21-4128-AC42-61745528E4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61F36E-1FE7-4220-B4F5-3E360B4CB0EE}"/>
              </a:ext>
            </a:extLst>
          </p:cNvPr>
          <p:cNvSpPr>
            <a:spLocks noGrp="1"/>
          </p:cNvSpPr>
          <p:nvPr>
            <p:ph type="title"/>
          </p:nvPr>
        </p:nvSpPr>
        <p:spPr>
          <a:xfrm>
            <a:off x="6651413" y="358988"/>
            <a:ext cx="5208694" cy="2606204"/>
          </a:xfrm>
        </p:spPr>
        <p:txBody>
          <a:bodyPr anchor="t">
            <a:normAutofit/>
          </a:bodyPr>
          <a:lstStyle/>
          <a:p>
            <a:r>
              <a:rPr lang="en-US" sz="4000" dirty="0">
                <a:solidFill>
                  <a:schemeClr val="bg1"/>
                </a:solidFill>
                <a:latin typeface="Trebuchet MS" panose="020B0603020202020204" pitchFamily="34" charset="0"/>
              </a:rPr>
              <a:t>Be a Witness to Christ</a:t>
            </a:r>
          </a:p>
        </p:txBody>
      </p:sp>
      <p:pic>
        <p:nvPicPr>
          <p:cNvPr id="4" name="Picture 3">
            <a:extLst>
              <a:ext uri="{FF2B5EF4-FFF2-40B4-BE49-F238E27FC236}">
                <a16:creationId xmlns:a16="http://schemas.microsoft.com/office/drawing/2014/main" id="{2587D512-9481-4D5E-824F-8535B5BCF402}"/>
              </a:ext>
            </a:extLst>
          </p:cNvPr>
          <p:cNvPicPr>
            <a:picLocks noChangeAspect="1"/>
          </p:cNvPicPr>
          <p:nvPr/>
        </p:nvPicPr>
        <p:blipFill rotWithShape="1">
          <a:blip r:embed="rId3"/>
          <a:srcRect l="21632" r="18148" b="-2"/>
          <a:stretch/>
        </p:blipFill>
        <p:spPr>
          <a:xfrm>
            <a:off x="20" y="2"/>
            <a:ext cx="6186992" cy="6857998"/>
          </a:xfrm>
          <a:custGeom>
            <a:avLst/>
            <a:gdLst/>
            <a:ahLst/>
            <a:cxnLst/>
            <a:rect l="l" t="t" r="r" b="b"/>
            <a:pathLst>
              <a:path w="6187012" h="6857998">
                <a:moveTo>
                  <a:pt x="5434855" y="6118149"/>
                </a:moveTo>
                <a:cubicBezTo>
                  <a:pt x="5441404" y="6124102"/>
                  <a:pt x="5449025" y="6129341"/>
                  <a:pt x="5456075" y="6133723"/>
                </a:cubicBezTo>
                <a:cubicBezTo>
                  <a:pt x="5463218" y="6138152"/>
                  <a:pt x="5468564" y="6143474"/>
                  <a:pt x="5472234" y="6149380"/>
                </a:cubicBezTo>
                <a:lnTo>
                  <a:pt x="5477710" y="6166562"/>
                </a:lnTo>
                <a:lnTo>
                  <a:pt x="5472234" y="6149379"/>
                </a:lnTo>
                <a:cubicBezTo>
                  <a:pt x="5468564" y="6143474"/>
                  <a:pt x="5463218" y="6138152"/>
                  <a:pt x="5456075" y="6133722"/>
                </a:cubicBezTo>
                <a:cubicBezTo>
                  <a:pt x="5449025" y="6129341"/>
                  <a:pt x="5441404" y="6124102"/>
                  <a:pt x="5434855" y="6118149"/>
                </a:cubicBezTo>
                <a:close/>
                <a:moveTo>
                  <a:pt x="5343013" y="4941372"/>
                </a:moveTo>
                <a:lnTo>
                  <a:pt x="5346342" y="4950869"/>
                </a:lnTo>
                <a:lnTo>
                  <a:pt x="5356027" y="4991382"/>
                </a:lnTo>
                <a:lnTo>
                  <a:pt x="5346342" y="4950868"/>
                </a:lnTo>
                <a:close/>
                <a:moveTo>
                  <a:pt x="5346951" y="4749807"/>
                </a:moveTo>
                <a:cubicBezTo>
                  <a:pt x="5334815" y="4762826"/>
                  <a:pt x="5333958" y="4781365"/>
                  <a:pt x="5332244" y="4799797"/>
                </a:cubicBezTo>
                <a:cubicBezTo>
                  <a:pt x="5333958" y="4781365"/>
                  <a:pt x="5334815" y="4762827"/>
                  <a:pt x="5346951" y="4749807"/>
                </a:cubicBezTo>
                <a:close/>
                <a:moveTo>
                  <a:pt x="5364750" y="4543185"/>
                </a:moveTo>
                <a:cubicBezTo>
                  <a:pt x="5365727" y="4548281"/>
                  <a:pt x="5367775" y="4553662"/>
                  <a:pt x="5370156" y="4557092"/>
                </a:cubicBezTo>
                <a:cubicBezTo>
                  <a:pt x="5381776" y="4573618"/>
                  <a:pt x="5390563" y="4588275"/>
                  <a:pt x="5396519" y="4602021"/>
                </a:cubicBezTo>
                <a:cubicBezTo>
                  <a:pt x="5390563" y="4588275"/>
                  <a:pt x="5381776" y="4573618"/>
                  <a:pt x="5370156" y="4557091"/>
                </a:cubicBezTo>
                <a:close/>
                <a:moveTo>
                  <a:pt x="5830968" y="2819253"/>
                </a:moveTo>
                <a:lnTo>
                  <a:pt x="5842611" y="2827484"/>
                </a:lnTo>
                <a:lnTo>
                  <a:pt x="5842613" y="2827486"/>
                </a:lnTo>
                <a:lnTo>
                  <a:pt x="5871116" y="2861156"/>
                </a:lnTo>
                <a:lnTo>
                  <a:pt x="5861462" y="2842392"/>
                </a:lnTo>
                <a:lnTo>
                  <a:pt x="5842613" y="2827486"/>
                </a:lnTo>
                <a:lnTo>
                  <a:pt x="5842611" y="2827483"/>
                </a:lnTo>
                <a:close/>
                <a:moveTo>
                  <a:pt x="5761313" y="1974015"/>
                </a:moveTo>
                <a:lnTo>
                  <a:pt x="5754799" y="1999763"/>
                </a:lnTo>
                <a:cubicBezTo>
                  <a:pt x="5750990" y="2008056"/>
                  <a:pt x="5745310" y="2016020"/>
                  <a:pt x="5737071" y="2023547"/>
                </a:cubicBezTo>
                <a:cubicBezTo>
                  <a:pt x="5753550" y="2008497"/>
                  <a:pt x="5759789" y="1991685"/>
                  <a:pt x="5761313" y="1974015"/>
                </a:cubicBezTo>
                <a:close/>
                <a:moveTo>
                  <a:pt x="5744119" y="1768838"/>
                </a:moveTo>
                <a:cubicBezTo>
                  <a:pt x="5739738" y="1774411"/>
                  <a:pt x="5736975" y="1779948"/>
                  <a:pt x="5735518" y="1785412"/>
                </a:cubicBezTo>
                <a:lnTo>
                  <a:pt x="5734738" y="1801558"/>
                </a:lnTo>
                <a:cubicBezTo>
                  <a:pt x="5733070" y="1790986"/>
                  <a:pt x="5735356" y="1779981"/>
                  <a:pt x="5744119" y="1768838"/>
                </a:cubicBezTo>
                <a:close/>
                <a:moveTo>
                  <a:pt x="5853708" y="520953"/>
                </a:moveTo>
                <a:lnTo>
                  <a:pt x="5846981" y="549926"/>
                </a:lnTo>
                <a:lnTo>
                  <a:pt x="5840726" y="566616"/>
                </a:lnTo>
                <a:lnTo>
                  <a:pt x="5834776" y="581804"/>
                </a:lnTo>
                <a:lnTo>
                  <a:pt x="5834358" y="583595"/>
                </a:lnTo>
                <a:lnTo>
                  <a:pt x="5832183" y="589388"/>
                </a:lnTo>
                <a:cubicBezTo>
                  <a:pt x="5829783" y="597005"/>
                  <a:pt x="5828025" y="604728"/>
                  <a:pt x="5827560" y="612658"/>
                </a:cubicBezTo>
                <a:lnTo>
                  <a:pt x="5834358" y="583595"/>
                </a:lnTo>
                <a:lnTo>
                  <a:pt x="5840674" y="566754"/>
                </a:lnTo>
                <a:lnTo>
                  <a:pt x="5840726" y="566616"/>
                </a:lnTo>
                <a:lnTo>
                  <a:pt x="5846564" y="551717"/>
                </a:lnTo>
                <a:lnTo>
                  <a:pt x="5846981" y="549926"/>
                </a:lnTo>
                <a:lnTo>
                  <a:pt x="5849145" y="544146"/>
                </a:lnTo>
                <a:cubicBezTo>
                  <a:pt x="5851532" y="536547"/>
                  <a:pt x="5853271" y="528850"/>
                  <a:pt x="5853708" y="520953"/>
                </a:cubicBezTo>
                <a:close/>
                <a:moveTo>
                  <a:pt x="5802605" y="268794"/>
                </a:moveTo>
                <a:cubicBezTo>
                  <a:pt x="5800080" y="279176"/>
                  <a:pt x="5798377" y="289296"/>
                  <a:pt x="5797729" y="299164"/>
                </a:cubicBezTo>
                <a:cubicBezTo>
                  <a:pt x="5797080" y="309031"/>
                  <a:pt x="5797485" y="318646"/>
                  <a:pt x="5799176" y="328017"/>
                </a:cubicBezTo>
                <a:close/>
                <a:moveTo>
                  <a:pt x="0" y="0"/>
                </a:moveTo>
                <a:lnTo>
                  <a:pt x="6120021" y="0"/>
                </a:lnTo>
                <a:lnTo>
                  <a:pt x="6115806" y="24480"/>
                </a:lnTo>
                <a:cubicBezTo>
                  <a:pt x="6113321" y="32636"/>
                  <a:pt x="6109559" y="40471"/>
                  <a:pt x="6103795" y="47806"/>
                </a:cubicBezTo>
                <a:cubicBezTo>
                  <a:pt x="6088935" y="66857"/>
                  <a:pt x="6092364" y="85336"/>
                  <a:pt x="6094651" y="105718"/>
                </a:cubicBezTo>
                <a:cubicBezTo>
                  <a:pt x="6096365" y="121150"/>
                  <a:pt x="6095794" y="136963"/>
                  <a:pt x="6095986" y="152584"/>
                </a:cubicBezTo>
                <a:cubicBezTo>
                  <a:pt x="6096555" y="180017"/>
                  <a:pt x="6096746" y="207450"/>
                  <a:pt x="6097699" y="234883"/>
                </a:cubicBezTo>
                <a:cubicBezTo>
                  <a:pt x="6098079" y="243648"/>
                  <a:pt x="6102844" y="252600"/>
                  <a:pt x="6102082" y="261173"/>
                </a:cubicBezTo>
                <a:cubicBezTo>
                  <a:pt x="6098461" y="300800"/>
                  <a:pt x="6092746" y="340425"/>
                  <a:pt x="6089507" y="380050"/>
                </a:cubicBezTo>
                <a:cubicBezTo>
                  <a:pt x="6087603" y="402529"/>
                  <a:pt x="6091220" y="425581"/>
                  <a:pt x="6088555" y="447870"/>
                </a:cubicBezTo>
                <a:cubicBezTo>
                  <a:pt x="6085507" y="473587"/>
                  <a:pt x="6077697" y="498733"/>
                  <a:pt x="6072932" y="524262"/>
                </a:cubicBezTo>
                <a:cubicBezTo>
                  <a:pt x="6071600" y="531310"/>
                  <a:pt x="6073315" y="539121"/>
                  <a:pt x="6073694" y="546552"/>
                </a:cubicBezTo>
                <a:cubicBezTo>
                  <a:pt x="6074076" y="554933"/>
                  <a:pt x="6074838" y="563125"/>
                  <a:pt x="6075029" y="571508"/>
                </a:cubicBezTo>
                <a:cubicBezTo>
                  <a:pt x="6075411" y="597037"/>
                  <a:pt x="6074838" y="622564"/>
                  <a:pt x="6076173" y="648092"/>
                </a:cubicBezTo>
                <a:cubicBezTo>
                  <a:pt x="6076934" y="663713"/>
                  <a:pt x="6084744" y="680096"/>
                  <a:pt x="6081886" y="694576"/>
                </a:cubicBezTo>
                <a:cubicBezTo>
                  <a:pt x="6076363" y="724104"/>
                  <a:pt x="6088745" y="753633"/>
                  <a:pt x="6078459" y="783158"/>
                </a:cubicBezTo>
                <a:cubicBezTo>
                  <a:pt x="6075411" y="792306"/>
                  <a:pt x="6083031" y="804877"/>
                  <a:pt x="6083411" y="815929"/>
                </a:cubicBezTo>
                <a:cubicBezTo>
                  <a:pt x="6084363" y="843552"/>
                  <a:pt x="6084173" y="871173"/>
                  <a:pt x="6083983" y="898797"/>
                </a:cubicBezTo>
                <a:cubicBezTo>
                  <a:pt x="6083793" y="923562"/>
                  <a:pt x="6086459" y="949281"/>
                  <a:pt x="6081125" y="973095"/>
                </a:cubicBezTo>
                <a:cubicBezTo>
                  <a:pt x="6075411" y="998052"/>
                  <a:pt x="6076173" y="1020529"/>
                  <a:pt x="6082649" y="1044725"/>
                </a:cubicBezTo>
                <a:cubicBezTo>
                  <a:pt x="6087031" y="1061298"/>
                  <a:pt x="6087603" y="1078826"/>
                  <a:pt x="6088935" y="1095972"/>
                </a:cubicBezTo>
                <a:cubicBezTo>
                  <a:pt x="6090459" y="1114449"/>
                  <a:pt x="6086459" y="1134834"/>
                  <a:pt x="6092746" y="1151600"/>
                </a:cubicBezTo>
                <a:cubicBezTo>
                  <a:pt x="6111415" y="1201512"/>
                  <a:pt x="6115415" y="1252757"/>
                  <a:pt x="6115415" y="1304955"/>
                </a:cubicBezTo>
                <a:cubicBezTo>
                  <a:pt x="6115415" y="1314483"/>
                  <a:pt x="6112750" y="1324198"/>
                  <a:pt x="6109892" y="1333341"/>
                </a:cubicBezTo>
                <a:cubicBezTo>
                  <a:pt x="6092746" y="1386684"/>
                  <a:pt x="6094269" y="1440216"/>
                  <a:pt x="6104748" y="1494509"/>
                </a:cubicBezTo>
                <a:cubicBezTo>
                  <a:pt x="6107034" y="1505751"/>
                  <a:pt x="6107415" y="1518324"/>
                  <a:pt x="6105130" y="1529563"/>
                </a:cubicBezTo>
                <a:cubicBezTo>
                  <a:pt x="6098461" y="1561189"/>
                  <a:pt x="6087411" y="1591859"/>
                  <a:pt x="6082649" y="1623675"/>
                </a:cubicBezTo>
                <a:cubicBezTo>
                  <a:pt x="6074838" y="1676253"/>
                  <a:pt x="6101126" y="1721785"/>
                  <a:pt x="6118274" y="1768838"/>
                </a:cubicBezTo>
                <a:cubicBezTo>
                  <a:pt x="6134467" y="1813610"/>
                  <a:pt x="6171044" y="1851709"/>
                  <a:pt x="6162851" y="1904673"/>
                </a:cubicBezTo>
                <a:cubicBezTo>
                  <a:pt x="6162090" y="1910004"/>
                  <a:pt x="6167233" y="1915912"/>
                  <a:pt x="6168567" y="1921817"/>
                </a:cubicBezTo>
                <a:cubicBezTo>
                  <a:pt x="6172188" y="1938009"/>
                  <a:pt x="6176566" y="1954202"/>
                  <a:pt x="6178283" y="1970586"/>
                </a:cubicBezTo>
                <a:cubicBezTo>
                  <a:pt x="6180570" y="1990589"/>
                  <a:pt x="6179809" y="2010974"/>
                  <a:pt x="6181713" y="2030977"/>
                </a:cubicBezTo>
                <a:cubicBezTo>
                  <a:pt x="6182856" y="2043835"/>
                  <a:pt x="6184951" y="2056600"/>
                  <a:pt x="6186761" y="2069340"/>
                </a:cubicBezTo>
                <a:lnTo>
                  <a:pt x="6187012" y="2072225"/>
                </a:lnTo>
                <a:lnTo>
                  <a:pt x="6187012" y="2131532"/>
                </a:lnTo>
                <a:lnTo>
                  <a:pt x="6186141" y="2138304"/>
                </a:lnTo>
                <a:cubicBezTo>
                  <a:pt x="6183950" y="2148519"/>
                  <a:pt x="6181332" y="2158712"/>
                  <a:pt x="6179617" y="2168903"/>
                </a:cubicBezTo>
                <a:cubicBezTo>
                  <a:pt x="6174854" y="2197670"/>
                  <a:pt x="6176188" y="2229296"/>
                  <a:pt x="6163995" y="2254633"/>
                </a:cubicBezTo>
                <a:cubicBezTo>
                  <a:pt x="6151041" y="2281683"/>
                  <a:pt x="6145135" y="2307402"/>
                  <a:pt x="6149135" y="2335405"/>
                </a:cubicBezTo>
                <a:cubicBezTo>
                  <a:pt x="6150469" y="2344741"/>
                  <a:pt x="6158471" y="2356744"/>
                  <a:pt x="6166661" y="2360933"/>
                </a:cubicBezTo>
                <a:cubicBezTo>
                  <a:pt x="6184950" y="2370270"/>
                  <a:pt x="6188190" y="2383032"/>
                  <a:pt x="6181902" y="2400369"/>
                </a:cubicBezTo>
                <a:cubicBezTo>
                  <a:pt x="6176566" y="2415420"/>
                  <a:pt x="6173901" y="2433897"/>
                  <a:pt x="6163613" y="2444184"/>
                </a:cubicBezTo>
                <a:cubicBezTo>
                  <a:pt x="6134467" y="2473333"/>
                  <a:pt x="6133515" y="2510483"/>
                  <a:pt x="6125705" y="2546678"/>
                </a:cubicBezTo>
                <a:cubicBezTo>
                  <a:pt x="6120940" y="2568774"/>
                  <a:pt x="6120750" y="2589352"/>
                  <a:pt x="6123988" y="2611450"/>
                </a:cubicBezTo>
                <a:cubicBezTo>
                  <a:pt x="6131227" y="2659455"/>
                  <a:pt x="6120940" y="2706131"/>
                  <a:pt x="6107796" y="2752235"/>
                </a:cubicBezTo>
                <a:cubicBezTo>
                  <a:pt x="6099034" y="2782716"/>
                  <a:pt x="6093699" y="2813958"/>
                  <a:pt x="6084744" y="2844248"/>
                </a:cubicBezTo>
                <a:cubicBezTo>
                  <a:pt x="6077886" y="2866918"/>
                  <a:pt x="6069694" y="2889587"/>
                  <a:pt x="6058646" y="2910353"/>
                </a:cubicBezTo>
                <a:cubicBezTo>
                  <a:pt x="6042452" y="2940455"/>
                  <a:pt x="6018067" y="2966742"/>
                  <a:pt x="6024544" y="3005035"/>
                </a:cubicBezTo>
                <a:cubicBezTo>
                  <a:pt x="6030260" y="3038756"/>
                  <a:pt x="6018259" y="3069235"/>
                  <a:pt x="6006828" y="3100099"/>
                </a:cubicBezTo>
                <a:cubicBezTo>
                  <a:pt x="5998446" y="3122770"/>
                  <a:pt x="5989871" y="3145436"/>
                  <a:pt x="5984537" y="3168870"/>
                </a:cubicBezTo>
                <a:cubicBezTo>
                  <a:pt x="5978251" y="3196686"/>
                  <a:pt x="5980920" y="3228119"/>
                  <a:pt x="5969297" y="3252885"/>
                </a:cubicBezTo>
                <a:cubicBezTo>
                  <a:pt x="5957105" y="3278795"/>
                  <a:pt x="5965297" y="3300319"/>
                  <a:pt x="5968726" y="3323372"/>
                </a:cubicBezTo>
                <a:cubicBezTo>
                  <a:pt x="5974061" y="3360139"/>
                  <a:pt x="5983967" y="3396719"/>
                  <a:pt x="5971395" y="3433866"/>
                </a:cubicBezTo>
                <a:cubicBezTo>
                  <a:pt x="5956153" y="3479015"/>
                  <a:pt x="5939769" y="3523785"/>
                  <a:pt x="5925292" y="3569124"/>
                </a:cubicBezTo>
                <a:cubicBezTo>
                  <a:pt x="5919765" y="3586653"/>
                  <a:pt x="5917479" y="3605509"/>
                  <a:pt x="5915003" y="3623799"/>
                </a:cubicBezTo>
                <a:cubicBezTo>
                  <a:pt x="5912906" y="3641134"/>
                  <a:pt x="5918242" y="3661899"/>
                  <a:pt x="5910241" y="3675238"/>
                </a:cubicBezTo>
                <a:cubicBezTo>
                  <a:pt x="5889667" y="3709529"/>
                  <a:pt x="5879569" y="3744770"/>
                  <a:pt x="5879569" y="3784397"/>
                </a:cubicBezTo>
                <a:cubicBezTo>
                  <a:pt x="5879569" y="3799258"/>
                  <a:pt x="5870996" y="3813737"/>
                  <a:pt x="5869471" y="3828785"/>
                </a:cubicBezTo>
                <a:cubicBezTo>
                  <a:pt x="5867567" y="3849362"/>
                  <a:pt x="5862423" y="3872985"/>
                  <a:pt x="5869664" y="3890891"/>
                </a:cubicBezTo>
                <a:cubicBezTo>
                  <a:pt x="5886809" y="3932993"/>
                  <a:pt x="5872519" y="3967091"/>
                  <a:pt x="5855566" y="4003861"/>
                </a:cubicBezTo>
                <a:cubicBezTo>
                  <a:pt x="5838801" y="4040058"/>
                  <a:pt x="5825466" y="4078159"/>
                  <a:pt x="5814416" y="4116641"/>
                </a:cubicBezTo>
                <a:cubicBezTo>
                  <a:pt x="5810415" y="4131119"/>
                  <a:pt x="5817085" y="4148453"/>
                  <a:pt x="5818417" y="4164458"/>
                </a:cubicBezTo>
                <a:cubicBezTo>
                  <a:pt x="5818798" y="4170174"/>
                  <a:pt x="5819370" y="4176461"/>
                  <a:pt x="5817466" y="4181603"/>
                </a:cubicBezTo>
                <a:cubicBezTo>
                  <a:pt x="5799176" y="4231324"/>
                  <a:pt x="5785269" y="4281810"/>
                  <a:pt x="5794794" y="4335722"/>
                </a:cubicBezTo>
                <a:cubicBezTo>
                  <a:pt x="5795747" y="4340674"/>
                  <a:pt x="5793650" y="4346201"/>
                  <a:pt x="5792317" y="4351154"/>
                </a:cubicBezTo>
                <a:cubicBezTo>
                  <a:pt x="5785461" y="4375349"/>
                  <a:pt x="5774601" y="4398972"/>
                  <a:pt x="5772124" y="4423545"/>
                </a:cubicBezTo>
                <a:cubicBezTo>
                  <a:pt x="5766028" y="4484127"/>
                  <a:pt x="5763550" y="4545086"/>
                  <a:pt x="5759550" y="4606053"/>
                </a:cubicBezTo>
                <a:cubicBezTo>
                  <a:pt x="5759361" y="4609863"/>
                  <a:pt x="5759361" y="4613864"/>
                  <a:pt x="5758027" y="4617291"/>
                </a:cubicBezTo>
                <a:cubicBezTo>
                  <a:pt x="5749834" y="4639772"/>
                  <a:pt x="5752502" y="4659393"/>
                  <a:pt x="5768123" y="4678445"/>
                </a:cubicBezTo>
                <a:cubicBezTo>
                  <a:pt x="5774982" y="4686828"/>
                  <a:pt x="5778601" y="4698258"/>
                  <a:pt x="5782412" y="4708734"/>
                </a:cubicBezTo>
                <a:cubicBezTo>
                  <a:pt x="5788127" y="4724167"/>
                  <a:pt x="5793650" y="4739978"/>
                  <a:pt x="5797271" y="4755980"/>
                </a:cubicBezTo>
                <a:cubicBezTo>
                  <a:pt x="5800700" y="4771793"/>
                  <a:pt x="5805462" y="4788747"/>
                  <a:pt x="5802796" y="4803988"/>
                </a:cubicBezTo>
                <a:cubicBezTo>
                  <a:pt x="5798035" y="4831420"/>
                  <a:pt x="5787366" y="4857522"/>
                  <a:pt x="5780315" y="4884572"/>
                </a:cubicBezTo>
                <a:cubicBezTo>
                  <a:pt x="5777837" y="4893907"/>
                  <a:pt x="5778221" y="4904195"/>
                  <a:pt x="5778030" y="4913909"/>
                </a:cubicBezTo>
                <a:cubicBezTo>
                  <a:pt x="5777459" y="4936201"/>
                  <a:pt x="5782984" y="4959061"/>
                  <a:pt x="5767171" y="4979253"/>
                </a:cubicBezTo>
                <a:cubicBezTo>
                  <a:pt x="5752311" y="4997922"/>
                  <a:pt x="5756692" y="5016785"/>
                  <a:pt x="5767932" y="5036405"/>
                </a:cubicBezTo>
                <a:cubicBezTo>
                  <a:pt x="5775934" y="5050504"/>
                  <a:pt x="5782221" y="5066505"/>
                  <a:pt x="5785269" y="5082317"/>
                </a:cubicBezTo>
                <a:cubicBezTo>
                  <a:pt x="5789460" y="5104036"/>
                  <a:pt x="5791175" y="5125562"/>
                  <a:pt x="5788697" y="5148995"/>
                </a:cubicBezTo>
                <a:cubicBezTo>
                  <a:pt x="5786983" y="5165570"/>
                  <a:pt x="5786221" y="5179097"/>
                  <a:pt x="5776125" y="5192051"/>
                </a:cubicBezTo>
                <a:cubicBezTo>
                  <a:pt x="5774601" y="5194145"/>
                  <a:pt x="5774219" y="5197955"/>
                  <a:pt x="5774412" y="5200813"/>
                </a:cubicBezTo>
                <a:cubicBezTo>
                  <a:pt x="5777649" y="5238343"/>
                  <a:pt x="5775934" y="5275491"/>
                  <a:pt x="5773646" y="5313403"/>
                </a:cubicBezTo>
                <a:cubicBezTo>
                  <a:pt x="5770601" y="5361598"/>
                  <a:pt x="5779553" y="5412276"/>
                  <a:pt x="5811559" y="5453995"/>
                </a:cubicBezTo>
                <a:cubicBezTo>
                  <a:pt x="5816322" y="5460092"/>
                  <a:pt x="5818417" y="5469236"/>
                  <a:pt x="5819562" y="5477239"/>
                </a:cubicBezTo>
                <a:cubicBezTo>
                  <a:pt x="5824514" y="5514957"/>
                  <a:pt x="5827942" y="5552869"/>
                  <a:pt x="5833467" y="5590590"/>
                </a:cubicBezTo>
                <a:cubicBezTo>
                  <a:pt x="5836516" y="5611164"/>
                  <a:pt x="5839182" y="5632691"/>
                  <a:pt x="5847565" y="5651360"/>
                </a:cubicBezTo>
                <a:cubicBezTo>
                  <a:pt x="5855756" y="5669647"/>
                  <a:pt x="5865471" y="5684320"/>
                  <a:pt x="5848327" y="5695178"/>
                </a:cubicBezTo>
                <a:cubicBezTo>
                  <a:pt x="5857471" y="5714607"/>
                  <a:pt x="5865092" y="5731564"/>
                  <a:pt x="5873282" y="5748136"/>
                </a:cubicBezTo>
                <a:cubicBezTo>
                  <a:pt x="5876329" y="5754234"/>
                  <a:pt x="5881284" y="5759378"/>
                  <a:pt x="5884142" y="5765474"/>
                </a:cubicBezTo>
                <a:cubicBezTo>
                  <a:pt x="5887190" y="5771953"/>
                  <a:pt x="5889094" y="5779191"/>
                  <a:pt x="5890620" y="5786239"/>
                </a:cubicBezTo>
                <a:cubicBezTo>
                  <a:pt x="5897477" y="5817674"/>
                  <a:pt x="5903763" y="5849107"/>
                  <a:pt x="5911194" y="5880348"/>
                </a:cubicBezTo>
                <a:cubicBezTo>
                  <a:pt x="5912717" y="5886447"/>
                  <a:pt x="5918813" y="5891590"/>
                  <a:pt x="5922813" y="5897114"/>
                </a:cubicBezTo>
                <a:cubicBezTo>
                  <a:pt x="5925481" y="5900735"/>
                  <a:pt x="5929482" y="5904353"/>
                  <a:pt x="5930054" y="5908355"/>
                </a:cubicBezTo>
                <a:cubicBezTo>
                  <a:pt x="5934626" y="5938836"/>
                  <a:pt x="5939961" y="5969124"/>
                  <a:pt x="5942246" y="5999796"/>
                </a:cubicBezTo>
                <a:cubicBezTo>
                  <a:pt x="5944149" y="6025515"/>
                  <a:pt x="5943580" y="6050282"/>
                  <a:pt x="5976728" y="6056948"/>
                </a:cubicBezTo>
                <a:cubicBezTo>
                  <a:pt x="5982443" y="6058092"/>
                  <a:pt x="5988540" y="6066284"/>
                  <a:pt x="5991396" y="6072569"/>
                </a:cubicBezTo>
                <a:cubicBezTo>
                  <a:pt x="5999589" y="6090477"/>
                  <a:pt x="6005113" y="6109530"/>
                  <a:pt x="6013494" y="6127247"/>
                </a:cubicBezTo>
                <a:cubicBezTo>
                  <a:pt x="6041500" y="6185351"/>
                  <a:pt x="6059217" y="6246121"/>
                  <a:pt x="6055978" y="6311084"/>
                </a:cubicBezTo>
                <a:cubicBezTo>
                  <a:pt x="6055026" y="6331277"/>
                  <a:pt x="6044737" y="6350899"/>
                  <a:pt x="6040926" y="6363664"/>
                </a:cubicBezTo>
                <a:cubicBezTo>
                  <a:pt x="6055978" y="6400429"/>
                  <a:pt x="6070456" y="6431292"/>
                  <a:pt x="6081315" y="6463490"/>
                </a:cubicBezTo>
                <a:cubicBezTo>
                  <a:pt x="6091031" y="6491874"/>
                  <a:pt x="6097127" y="6521593"/>
                  <a:pt x="6104175" y="6550742"/>
                </a:cubicBezTo>
                <a:cubicBezTo>
                  <a:pt x="6106844" y="6561411"/>
                  <a:pt x="6108367" y="6572269"/>
                  <a:pt x="6109702" y="6583128"/>
                </a:cubicBezTo>
                <a:cubicBezTo>
                  <a:pt x="6113892" y="6617036"/>
                  <a:pt x="6103795" y="6652472"/>
                  <a:pt x="6119798" y="6685617"/>
                </a:cubicBezTo>
                <a:cubicBezTo>
                  <a:pt x="6128180" y="6702955"/>
                  <a:pt x="6138276" y="6720103"/>
                  <a:pt x="6142658" y="6738388"/>
                </a:cubicBezTo>
                <a:cubicBezTo>
                  <a:pt x="6147421" y="6758011"/>
                  <a:pt x="6154851" y="6777207"/>
                  <a:pt x="6160162" y="6796804"/>
                </a:cubicBezTo>
                <a:lnTo>
                  <a:pt x="6164933" y="6857457"/>
                </a:lnTo>
                <a:lnTo>
                  <a:pt x="6037694" y="6857457"/>
                </a:lnTo>
                <a:lnTo>
                  <a:pt x="6037694" y="6857998"/>
                </a:lnTo>
                <a:lnTo>
                  <a:pt x="0" y="6857998"/>
                </a:lnTo>
                <a:close/>
              </a:path>
            </a:pathLst>
          </a:custGeom>
          <a:effectLst>
            <a:outerShdw blurRad="381000" dist="152400" algn="tl" rotWithShape="0">
              <a:prstClr val="black">
                <a:alpha val="10000"/>
              </a:prstClr>
            </a:outerShdw>
          </a:effectLst>
        </p:spPr>
      </p:pic>
      <p:grpSp>
        <p:nvGrpSpPr>
          <p:cNvPr id="28" name="Group 27">
            <a:extLst>
              <a:ext uri="{FF2B5EF4-FFF2-40B4-BE49-F238E27FC236}">
                <a16:creationId xmlns:a16="http://schemas.microsoft.com/office/drawing/2014/main" id="{E6517BAC-C80F-4065-90D8-703493E0B3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95368" y="0"/>
            <a:ext cx="874718" cy="6857455"/>
            <a:chOff x="5395368" y="0"/>
            <a:chExt cx="874718" cy="6857455"/>
          </a:xfrm>
        </p:grpSpPr>
        <p:sp>
          <p:nvSpPr>
            <p:cNvPr id="29" name="Freeform: Shape 28">
              <a:extLst>
                <a:ext uri="{FF2B5EF4-FFF2-40B4-BE49-F238E27FC236}">
                  <a16:creationId xmlns:a16="http://schemas.microsoft.com/office/drawing/2014/main" id="{984DCDA5-A261-4103-B44C-068DCEA033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4000"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Freeform: Shape 29">
              <a:extLst>
                <a:ext uri="{FF2B5EF4-FFF2-40B4-BE49-F238E27FC236}">
                  <a16:creationId xmlns:a16="http://schemas.microsoft.com/office/drawing/2014/main" id="{4E59A2A1-1352-47AA-80C2-0FF5375940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399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4">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Content Placeholder 2">
            <a:extLst>
              <a:ext uri="{FF2B5EF4-FFF2-40B4-BE49-F238E27FC236}">
                <a16:creationId xmlns:a16="http://schemas.microsoft.com/office/drawing/2014/main" id="{2C7BAB86-2450-46C4-9FA9-D1F8FC332B36}"/>
              </a:ext>
            </a:extLst>
          </p:cNvPr>
          <p:cNvSpPr>
            <a:spLocks noGrp="1"/>
          </p:cNvSpPr>
          <p:nvPr>
            <p:ph idx="1"/>
          </p:nvPr>
        </p:nvSpPr>
        <p:spPr>
          <a:xfrm>
            <a:off x="6746239" y="1232747"/>
            <a:ext cx="5066453" cy="4595653"/>
          </a:xfrm>
        </p:spPr>
        <p:txBody>
          <a:bodyPr>
            <a:normAutofit lnSpcReduction="10000"/>
          </a:bodyPr>
          <a:lstStyle/>
          <a:p>
            <a:pPr marL="0" indent="0">
              <a:buNone/>
            </a:pPr>
            <a:r>
              <a:rPr lang="en-US" sz="2000" dirty="0">
                <a:solidFill>
                  <a:schemeClr val="bg1">
                    <a:alpha val="80000"/>
                  </a:schemeClr>
                </a:solidFill>
                <a:latin typeface="Trebuchet MS" panose="020B0603020202020204" pitchFamily="34" charset="0"/>
              </a:rPr>
              <a:t>To prepare for a witness, recall the situation when you experienced God’s presence.</a:t>
            </a:r>
          </a:p>
          <a:p>
            <a:pPr lvl="0"/>
            <a:r>
              <a:rPr lang="en-US" sz="2000" dirty="0">
                <a:solidFill>
                  <a:schemeClr val="bg1">
                    <a:alpha val="80000"/>
                  </a:schemeClr>
                </a:solidFill>
                <a:latin typeface="Trebuchet MS" panose="020B0603020202020204" pitchFamily="34" charset="0"/>
              </a:rPr>
              <a:t>What was happening before?  What is the background or context for the story?</a:t>
            </a:r>
          </a:p>
          <a:p>
            <a:pPr lvl="0"/>
            <a:r>
              <a:rPr lang="en-US" sz="2000" dirty="0">
                <a:solidFill>
                  <a:schemeClr val="bg1">
                    <a:alpha val="80000"/>
                  </a:schemeClr>
                </a:solidFill>
                <a:latin typeface="Trebuchet MS" panose="020B0603020202020204" pitchFamily="34" charset="0"/>
              </a:rPr>
              <a:t>What were you feeling?  </a:t>
            </a:r>
          </a:p>
          <a:p>
            <a:pPr lvl="0"/>
            <a:r>
              <a:rPr lang="en-US" sz="2000" dirty="0">
                <a:solidFill>
                  <a:schemeClr val="bg1">
                    <a:alpha val="80000"/>
                  </a:schemeClr>
                </a:solidFill>
                <a:latin typeface="Trebuchet MS" panose="020B0603020202020204" pitchFamily="34" charset="0"/>
              </a:rPr>
              <a:t>How did you experience God’s presence?  What surprised you? </a:t>
            </a:r>
          </a:p>
          <a:p>
            <a:pPr lvl="0"/>
            <a:r>
              <a:rPr lang="en-US" sz="2000" dirty="0">
                <a:solidFill>
                  <a:schemeClr val="bg1">
                    <a:alpha val="80000"/>
                  </a:schemeClr>
                </a:solidFill>
                <a:latin typeface="Trebuchet MS" panose="020B0603020202020204" pitchFamily="34" charset="0"/>
              </a:rPr>
              <a:t>What happened? What were you feeling? What did you notice? </a:t>
            </a:r>
          </a:p>
          <a:p>
            <a:r>
              <a:rPr lang="en-US" sz="2000" dirty="0">
                <a:solidFill>
                  <a:schemeClr val="bg1">
                    <a:alpha val="80000"/>
                  </a:schemeClr>
                </a:solidFill>
                <a:latin typeface="Trebuchet MS" panose="020B0603020202020204" pitchFamily="34" charset="0"/>
              </a:rPr>
              <a:t>What did this experience help you to learn about God or remember about God?  </a:t>
            </a:r>
          </a:p>
          <a:p>
            <a:r>
              <a:rPr lang="en-US" sz="2000" dirty="0">
                <a:solidFill>
                  <a:schemeClr val="bg1">
                    <a:alpha val="80000"/>
                  </a:schemeClr>
                </a:solidFill>
                <a:latin typeface="Trebuchet MS" panose="020B0603020202020204" pitchFamily="34" charset="0"/>
              </a:rPr>
              <a:t>How did this encounter call you to change and grow?  </a:t>
            </a:r>
          </a:p>
          <a:p>
            <a:endParaRPr lang="en-US" sz="2000" dirty="0">
              <a:solidFill>
                <a:schemeClr val="bg1">
                  <a:alpha val="80000"/>
                </a:schemeClr>
              </a:solidFill>
            </a:endParaRPr>
          </a:p>
          <a:p>
            <a:endParaRPr lang="en-US" sz="1100" dirty="0">
              <a:solidFill>
                <a:schemeClr val="bg1">
                  <a:alpha val="80000"/>
                </a:schemeClr>
              </a:solidFill>
            </a:endParaRPr>
          </a:p>
        </p:txBody>
      </p:sp>
      <p:sp>
        <p:nvSpPr>
          <p:cNvPr id="5" name="Slide Number Placeholder 4">
            <a:extLst>
              <a:ext uri="{FF2B5EF4-FFF2-40B4-BE49-F238E27FC236}">
                <a16:creationId xmlns:a16="http://schemas.microsoft.com/office/drawing/2014/main" id="{A6298E7B-7279-4958-A7B7-CED1253DB7F6}"/>
              </a:ext>
            </a:extLst>
          </p:cNvPr>
          <p:cNvSpPr>
            <a:spLocks noGrp="1"/>
          </p:cNvSpPr>
          <p:nvPr>
            <p:ph type="sldNum" sz="quarter" idx="12"/>
          </p:nvPr>
        </p:nvSpPr>
        <p:spPr/>
        <p:txBody>
          <a:bodyPr/>
          <a:lstStyle/>
          <a:p>
            <a:fld id="{12D5BF75-E289-403B-BA0F-BBD4F60EA622}" type="slidenum">
              <a:rPr lang="en-US" smtClean="0"/>
              <a:t>17</a:t>
            </a:fld>
            <a:endParaRPr lang="en-US"/>
          </a:p>
        </p:txBody>
      </p:sp>
    </p:spTree>
    <p:extLst>
      <p:ext uri="{BB962C8B-B14F-4D97-AF65-F5344CB8AC3E}">
        <p14:creationId xmlns:p14="http://schemas.microsoft.com/office/powerpoint/2010/main" val="30246956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52" name="!!BGRectangle">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3E27C6A-8631-482E-9141-EDE03C990957}"/>
              </a:ext>
            </a:extLst>
          </p:cNvPr>
          <p:cNvSpPr>
            <a:spLocks noGrp="1"/>
          </p:cNvSpPr>
          <p:nvPr>
            <p:ph type="title"/>
          </p:nvPr>
        </p:nvSpPr>
        <p:spPr>
          <a:xfrm>
            <a:off x="6572504" y="573679"/>
            <a:ext cx="5003363" cy="1668294"/>
          </a:xfrm>
        </p:spPr>
        <p:txBody>
          <a:bodyPr anchor="b">
            <a:normAutofit/>
          </a:bodyPr>
          <a:lstStyle/>
          <a:p>
            <a:r>
              <a:rPr lang="en-US" sz="2800" b="1" dirty="0">
                <a:latin typeface="Trebuchet MS" panose="020B0603020202020204" pitchFamily="34" charset="0"/>
              </a:rPr>
              <a:t>How did you experience God’s presence?  </a:t>
            </a:r>
            <a:br>
              <a:rPr lang="en-US" sz="2800" b="1" dirty="0">
                <a:latin typeface="Trebuchet MS" panose="020B0603020202020204" pitchFamily="34" charset="0"/>
              </a:rPr>
            </a:br>
            <a:br>
              <a:rPr lang="en-US" sz="2800" b="1" dirty="0">
                <a:latin typeface="Trebuchet MS" panose="020B0603020202020204" pitchFamily="34" charset="0"/>
              </a:rPr>
            </a:br>
            <a:r>
              <a:rPr lang="en-US" sz="2800" b="1" dirty="0">
                <a:latin typeface="Trebuchet MS" panose="020B0603020202020204" pitchFamily="34" charset="0"/>
              </a:rPr>
              <a:t>What surprised you?</a:t>
            </a:r>
          </a:p>
        </p:txBody>
      </p:sp>
      <p:pic>
        <p:nvPicPr>
          <p:cNvPr id="4" name="Picture 3">
            <a:extLst>
              <a:ext uri="{FF2B5EF4-FFF2-40B4-BE49-F238E27FC236}">
                <a16:creationId xmlns:a16="http://schemas.microsoft.com/office/drawing/2014/main" id="{E86D367A-5029-49AD-9EEA-F43305BA5455}"/>
              </a:ext>
            </a:extLst>
          </p:cNvPr>
          <p:cNvPicPr>
            <a:picLocks noChangeAspect="1"/>
          </p:cNvPicPr>
          <p:nvPr/>
        </p:nvPicPr>
        <p:blipFill rotWithShape="1">
          <a:blip r:embed="rId3"/>
          <a:srcRect t="15652" r="-1" b="9652"/>
          <a:stretch/>
        </p:blipFill>
        <p:spPr>
          <a:xfrm>
            <a:off x="391903" y="573678"/>
            <a:ext cx="5103206" cy="5710645"/>
          </a:xfrm>
          <a:prstGeom prst="rect">
            <a:avLst/>
          </a:prstGeom>
        </p:spPr>
      </p:pic>
      <p:sp>
        <p:nvSpPr>
          <p:cNvPr id="54" name="!!Line">
            <a:extLst>
              <a:ext uri="{FF2B5EF4-FFF2-40B4-BE49-F238E27FC236}">
                <a16:creationId xmlns:a16="http://schemas.microsoft.com/office/drawing/2014/main" id="{0AF80B57-54E2-4D01-8731-3F38B0C56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08192" y="1417320"/>
            <a:ext cx="9144" cy="40233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0F750A9-F488-48C8-B777-99C8A1F8902F}"/>
              </a:ext>
            </a:extLst>
          </p:cNvPr>
          <p:cNvSpPr>
            <a:spLocks noGrp="1"/>
          </p:cNvSpPr>
          <p:nvPr>
            <p:ph idx="1"/>
          </p:nvPr>
        </p:nvSpPr>
        <p:spPr>
          <a:xfrm>
            <a:off x="5773252" y="2363893"/>
            <a:ext cx="6026845" cy="4023360"/>
          </a:xfrm>
        </p:spPr>
        <p:txBody>
          <a:bodyPr anchor="t">
            <a:normAutofit fontScale="92500" lnSpcReduction="10000"/>
          </a:bodyPr>
          <a:lstStyle/>
          <a:p>
            <a:pPr lvl="1"/>
            <a:r>
              <a:rPr lang="en-US" sz="2000" dirty="0">
                <a:latin typeface="Trebuchet MS" panose="020B0603020202020204" pitchFamily="34" charset="0"/>
              </a:rPr>
              <a:t>I experienced God’s </a:t>
            </a:r>
            <a:r>
              <a:rPr lang="en-US" sz="2000" b="1" dirty="0">
                <a:latin typeface="Trebuchet MS" panose="020B0603020202020204" pitchFamily="34" charset="0"/>
              </a:rPr>
              <a:t>friendship</a:t>
            </a:r>
            <a:r>
              <a:rPr lang="en-US" sz="2000" dirty="0">
                <a:latin typeface="Trebuchet MS" panose="020B0603020202020204" pitchFamily="34" charset="0"/>
              </a:rPr>
              <a:t> when I was feeling all alone.</a:t>
            </a:r>
          </a:p>
          <a:p>
            <a:pPr lvl="1"/>
            <a:r>
              <a:rPr lang="en-US" sz="2000" dirty="0">
                <a:latin typeface="Trebuchet MS" panose="020B0603020202020204" pitchFamily="34" charset="0"/>
              </a:rPr>
              <a:t>I experienced God’s </a:t>
            </a:r>
            <a:r>
              <a:rPr lang="en-US" sz="2000" b="1" dirty="0">
                <a:latin typeface="Trebuchet MS" panose="020B0603020202020204" pitchFamily="34" charset="0"/>
              </a:rPr>
              <a:t>mercy</a:t>
            </a:r>
            <a:r>
              <a:rPr lang="en-US" sz="2000" dirty="0">
                <a:latin typeface="Trebuchet MS" panose="020B0603020202020204" pitchFamily="34" charset="0"/>
              </a:rPr>
              <a:t> when I was feeling ashamed.</a:t>
            </a:r>
          </a:p>
          <a:p>
            <a:pPr lvl="1"/>
            <a:r>
              <a:rPr lang="en-US" sz="2000" dirty="0">
                <a:latin typeface="Trebuchet MS" panose="020B0603020202020204" pitchFamily="34" charset="0"/>
              </a:rPr>
              <a:t>I experienced God’s </a:t>
            </a:r>
            <a:r>
              <a:rPr lang="en-US" sz="2000" b="1" dirty="0">
                <a:latin typeface="Trebuchet MS" panose="020B0603020202020204" pitchFamily="34" charset="0"/>
              </a:rPr>
              <a:t>love and care </a:t>
            </a:r>
            <a:r>
              <a:rPr lang="en-US" sz="2000" dirty="0">
                <a:latin typeface="Trebuchet MS" panose="020B0603020202020204" pitchFamily="34" charset="0"/>
              </a:rPr>
              <a:t>for me when I was feeling unlovable.</a:t>
            </a:r>
          </a:p>
          <a:p>
            <a:pPr lvl="1"/>
            <a:r>
              <a:rPr lang="en-US" sz="2000" dirty="0">
                <a:latin typeface="Trebuchet MS" panose="020B0603020202020204" pitchFamily="34" charset="0"/>
              </a:rPr>
              <a:t>I experienced God’s </a:t>
            </a:r>
            <a:r>
              <a:rPr lang="en-US" sz="2000" b="1" dirty="0">
                <a:latin typeface="Trebuchet MS" panose="020B0603020202020204" pitchFamily="34" charset="0"/>
              </a:rPr>
              <a:t>power in the beauty of creation </a:t>
            </a:r>
            <a:r>
              <a:rPr lang="en-US" sz="2000" dirty="0">
                <a:latin typeface="Trebuchet MS" panose="020B0603020202020204" pitchFamily="34" charset="0"/>
              </a:rPr>
              <a:t>when I was feeling depressed.</a:t>
            </a:r>
          </a:p>
          <a:p>
            <a:pPr lvl="1"/>
            <a:r>
              <a:rPr lang="en-US" sz="2000" dirty="0">
                <a:latin typeface="Trebuchet MS" panose="020B0603020202020204" pitchFamily="34" charset="0"/>
              </a:rPr>
              <a:t>I experienced God’s </a:t>
            </a:r>
            <a:r>
              <a:rPr lang="en-US" sz="2000" b="1" dirty="0">
                <a:latin typeface="Trebuchet MS" panose="020B0603020202020204" pitchFamily="34" charset="0"/>
              </a:rPr>
              <a:t>reassurance </a:t>
            </a:r>
            <a:r>
              <a:rPr lang="en-US" sz="2000" dirty="0">
                <a:latin typeface="Trebuchet MS" panose="020B0603020202020204" pitchFamily="34" charset="0"/>
              </a:rPr>
              <a:t>when I was feeling overwhelmed and anxious.</a:t>
            </a:r>
          </a:p>
          <a:p>
            <a:pPr lvl="1"/>
            <a:r>
              <a:rPr lang="en-US" sz="2000" dirty="0">
                <a:latin typeface="Trebuchet MS" panose="020B0603020202020204" pitchFamily="34" charset="0"/>
              </a:rPr>
              <a:t>I experienced God’s </a:t>
            </a:r>
            <a:r>
              <a:rPr lang="en-US" sz="2000" b="1" dirty="0">
                <a:latin typeface="Trebuchet MS" panose="020B0603020202020204" pitchFamily="34" charset="0"/>
              </a:rPr>
              <a:t>call</a:t>
            </a:r>
            <a:r>
              <a:rPr lang="en-US" sz="2000" dirty="0">
                <a:latin typeface="Trebuchet MS" panose="020B0603020202020204" pitchFamily="34" charset="0"/>
              </a:rPr>
              <a:t> to me when I was feeling lost.</a:t>
            </a:r>
          </a:p>
          <a:p>
            <a:pPr lvl="1"/>
            <a:r>
              <a:rPr lang="en-US" sz="2000" dirty="0">
                <a:latin typeface="Trebuchet MS" panose="020B0603020202020204" pitchFamily="34" charset="0"/>
              </a:rPr>
              <a:t>I experienced God </a:t>
            </a:r>
            <a:r>
              <a:rPr lang="en-US" sz="2000" b="1" dirty="0">
                <a:latin typeface="Trebuchet MS" panose="020B0603020202020204" pitchFamily="34" charset="0"/>
              </a:rPr>
              <a:t>working through me </a:t>
            </a:r>
            <a:r>
              <a:rPr lang="en-US" sz="2000" dirty="0">
                <a:latin typeface="Trebuchet MS" panose="020B0603020202020204" pitchFamily="34" charset="0"/>
              </a:rPr>
              <a:t>when  I was feeling empathy for someone in need</a:t>
            </a:r>
          </a:p>
          <a:p>
            <a:endParaRPr lang="en-US" sz="1400" dirty="0"/>
          </a:p>
        </p:txBody>
      </p:sp>
      <p:sp>
        <p:nvSpPr>
          <p:cNvPr id="5" name="Slide Number Placeholder 4">
            <a:extLst>
              <a:ext uri="{FF2B5EF4-FFF2-40B4-BE49-F238E27FC236}">
                <a16:creationId xmlns:a16="http://schemas.microsoft.com/office/drawing/2014/main" id="{1B620030-7318-4285-8890-EC50564FE93C}"/>
              </a:ext>
            </a:extLst>
          </p:cNvPr>
          <p:cNvSpPr>
            <a:spLocks noGrp="1"/>
          </p:cNvSpPr>
          <p:nvPr>
            <p:ph type="sldNum" sz="quarter" idx="12"/>
          </p:nvPr>
        </p:nvSpPr>
        <p:spPr/>
        <p:txBody>
          <a:bodyPr/>
          <a:lstStyle/>
          <a:p>
            <a:fld id="{12D5BF75-E289-403B-BA0F-BBD4F60EA622}" type="slidenum">
              <a:rPr lang="en-US" smtClean="0"/>
              <a:t>18</a:t>
            </a:fld>
            <a:endParaRPr lang="en-US"/>
          </a:p>
        </p:txBody>
      </p:sp>
    </p:spTree>
    <p:extLst>
      <p:ext uri="{BB962C8B-B14F-4D97-AF65-F5344CB8AC3E}">
        <p14:creationId xmlns:p14="http://schemas.microsoft.com/office/powerpoint/2010/main" val="17108420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2" name="Rectangle 19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0DF5E2-A80D-460F-A7AB-8E8E39D6EAB0}"/>
              </a:ext>
            </a:extLst>
          </p:cNvPr>
          <p:cNvSpPr>
            <a:spLocks noGrp="1"/>
          </p:cNvSpPr>
          <p:nvPr>
            <p:ph type="title"/>
          </p:nvPr>
        </p:nvSpPr>
        <p:spPr>
          <a:xfrm>
            <a:off x="640080" y="325369"/>
            <a:ext cx="4368602" cy="1956841"/>
          </a:xfrm>
        </p:spPr>
        <p:txBody>
          <a:bodyPr anchor="b">
            <a:normAutofit/>
          </a:bodyPr>
          <a:lstStyle/>
          <a:p>
            <a:r>
              <a:rPr lang="en-US" sz="4600" dirty="0">
                <a:latin typeface="Trebuchet MS" panose="020B0603020202020204" pitchFamily="34" charset="0"/>
              </a:rPr>
              <a:t>I have seen               God at work…</a:t>
            </a:r>
          </a:p>
        </p:txBody>
      </p:sp>
      <p:sp>
        <p:nvSpPr>
          <p:cNvPr id="19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73B6FDF-82B8-47C5-B1EC-0FF3C32C3CC5}"/>
              </a:ext>
            </a:extLst>
          </p:cNvPr>
          <p:cNvSpPr>
            <a:spLocks noGrp="1"/>
          </p:cNvSpPr>
          <p:nvPr>
            <p:ph idx="1"/>
          </p:nvPr>
        </p:nvSpPr>
        <p:spPr>
          <a:xfrm>
            <a:off x="467360" y="2872899"/>
            <a:ext cx="4605867" cy="3516386"/>
          </a:xfrm>
        </p:spPr>
        <p:txBody>
          <a:bodyPr>
            <a:normAutofit/>
          </a:bodyPr>
          <a:lstStyle/>
          <a:p>
            <a:pPr marL="0" indent="0">
              <a:buNone/>
            </a:pPr>
            <a:r>
              <a:rPr lang="en-US" sz="1900" dirty="0">
                <a:latin typeface="Trebuchet MS" panose="020B0603020202020204" pitchFamily="34" charset="0"/>
              </a:rPr>
              <a:t>To testify—to witness—is to say,                    “This is how I have seen God at work in this person, in my life, or in our communal lives right now,”                           then to name in specific ways the action of Christ’s Spirit they have seen.</a:t>
            </a:r>
          </a:p>
          <a:p>
            <a:pPr marL="0" indent="0">
              <a:buNone/>
            </a:pPr>
            <a:endParaRPr lang="en-US" sz="1900" dirty="0">
              <a:latin typeface="Trebuchet MS" panose="020B0603020202020204" pitchFamily="34" charset="0"/>
            </a:endParaRPr>
          </a:p>
          <a:p>
            <a:pPr marL="0" indent="0">
              <a:buNone/>
            </a:pPr>
            <a:r>
              <a:rPr lang="en-US" sz="1900" i="1" dirty="0">
                <a:latin typeface="Trebuchet MS" panose="020B0603020202020204" pitchFamily="34" charset="0"/>
              </a:rPr>
              <a:t>Diana Macalintal</a:t>
            </a:r>
          </a:p>
          <a:p>
            <a:pPr marL="0" indent="0">
              <a:buNone/>
            </a:pPr>
            <a:r>
              <a:rPr lang="en-US" sz="1900" i="1" dirty="0">
                <a:latin typeface="Trebuchet MS" panose="020B0603020202020204" pitchFamily="34" charset="0"/>
              </a:rPr>
              <a:t>Codirector and Cofounder of TeamRCIA.com</a:t>
            </a:r>
          </a:p>
          <a:p>
            <a:pPr marL="0" indent="0">
              <a:buNone/>
            </a:pPr>
            <a:endParaRPr lang="en-US" sz="1900" dirty="0"/>
          </a:p>
          <a:p>
            <a:endParaRPr lang="en-US" sz="1900" dirty="0"/>
          </a:p>
        </p:txBody>
      </p:sp>
      <p:pic>
        <p:nvPicPr>
          <p:cNvPr id="3074" name="Picture 2" descr="Image result for Diana Macalintal">
            <a:extLst>
              <a:ext uri="{FF2B5EF4-FFF2-40B4-BE49-F238E27FC236}">
                <a16:creationId xmlns:a16="http://schemas.microsoft.com/office/drawing/2014/main" id="{1AEEE81A-3FE3-4FFE-836E-916D2CE3A5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03"/>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D7BD9A9A-9491-456F-8A4E-A7D15E2FEDA6}"/>
              </a:ext>
            </a:extLst>
          </p:cNvPr>
          <p:cNvSpPr>
            <a:spLocks noGrp="1"/>
          </p:cNvSpPr>
          <p:nvPr>
            <p:ph type="sldNum" sz="quarter" idx="12"/>
          </p:nvPr>
        </p:nvSpPr>
        <p:spPr/>
        <p:txBody>
          <a:bodyPr/>
          <a:lstStyle/>
          <a:p>
            <a:fld id="{12D5BF75-E289-403B-BA0F-BBD4F60EA622}" type="slidenum">
              <a:rPr lang="en-US" smtClean="0"/>
              <a:t>19</a:t>
            </a:fld>
            <a:endParaRPr lang="en-US"/>
          </a:p>
        </p:txBody>
      </p:sp>
    </p:spTree>
    <p:extLst>
      <p:ext uri="{BB962C8B-B14F-4D97-AF65-F5344CB8AC3E}">
        <p14:creationId xmlns:p14="http://schemas.microsoft.com/office/powerpoint/2010/main" val="41217392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9366FD5A-A5C9-4F4A-837D-1C1482C3DEE3}"/>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dirty="0">
                <a:latin typeface="Trebuchet MS" panose="020B0603020202020204" pitchFamily="34" charset="0"/>
              </a:rPr>
              <a:t>Need More Witnesses</a:t>
            </a:r>
          </a:p>
        </p:txBody>
      </p:sp>
      <p:sp>
        <p:nvSpPr>
          <p:cNvPr id="2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D8CB2F1B-7DDA-4834-A962-1038AC04066B}"/>
              </a:ext>
            </a:extLst>
          </p:cNvPr>
          <p:cNvSpPr>
            <a:spLocks noGrp="1"/>
          </p:cNvSpPr>
          <p:nvPr>
            <p:ph type="body" sz="half" idx="2"/>
          </p:nvPr>
        </p:nvSpPr>
        <p:spPr>
          <a:xfrm>
            <a:off x="640080" y="2872899"/>
            <a:ext cx="4243589" cy="3320668"/>
          </a:xfrm>
        </p:spPr>
        <p:txBody>
          <a:bodyPr vert="horz" lIns="91440" tIns="45720" rIns="91440" bIns="45720" rtlCol="0">
            <a:normAutofit/>
          </a:bodyPr>
          <a:lstStyle/>
          <a:p>
            <a:r>
              <a:rPr lang="en-US" sz="3200" dirty="0">
                <a:latin typeface="Trebuchet MS" panose="020B0603020202020204" pitchFamily="34" charset="0"/>
              </a:rPr>
              <a:t>The Church has no shortage of words;  what she needs are more witnesses. </a:t>
            </a:r>
          </a:p>
          <a:p>
            <a:r>
              <a:rPr lang="en-US" sz="2400" i="1" dirty="0">
                <a:latin typeface="Trebuchet MS" panose="020B0603020202020204" pitchFamily="34" charset="0"/>
              </a:rPr>
              <a:t>Page 3</a:t>
            </a:r>
          </a:p>
          <a:p>
            <a:pPr indent="-228600">
              <a:buFont typeface="Arial" panose="020B0604020202020204" pitchFamily="34" charset="0"/>
              <a:buChar char="•"/>
            </a:pPr>
            <a:endParaRPr lang="en-US" sz="2200" dirty="0"/>
          </a:p>
          <a:p>
            <a:pPr indent="-228600">
              <a:buFont typeface="Arial" panose="020B0604020202020204" pitchFamily="34" charset="0"/>
              <a:buChar char="•"/>
            </a:pPr>
            <a:endParaRPr lang="en-US" sz="2200" dirty="0"/>
          </a:p>
        </p:txBody>
      </p:sp>
      <p:pic>
        <p:nvPicPr>
          <p:cNvPr id="2" name="Picture 1">
            <a:extLst>
              <a:ext uri="{FF2B5EF4-FFF2-40B4-BE49-F238E27FC236}">
                <a16:creationId xmlns:a16="http://schemas.microsoft.com/office/drawing/2014/main" id="{CEEE5514-C3E4-43FF-9B67-11EA2CD45E94}"/>
              </a:ext>
            </a:extLst>
          </p:cNvPr>
          <p:cNvPicPr>
            <a:picLocks noChangeAspect="1"/>
          </p:cNvPicPr>
          <p:nvPr/>
        </p:nvPicPr>
        <p:blipFill rotWithShape="1">
          <a:blip r:embed="rId3"/>
          <a:srcRect l="1304" t="4264" r="-3123" b="7004"/>
          <a:stretch/>
        </p:blipFill>
        <p:spPr>
          <a:xfrm>
            <a:off x="5310177" y="0"/>
            <a:ext cx="7003743" cy="685800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3" name="Slide Number Placeholder 2">
            <a:extLst>
              <a:ext uri="{FF2B5EF4-FFF2-40B4-BE49-F238E27FC236}">
                <a16:creationId xmlns:a16="http://schemas.microsoft.com/office/drawing/2014/main" id="{10AE7D51-1058-4339-BCDF-F2253826B371}"/>
              </a:ext>
            </a:extLst>
          </p:cNvPr>
          <p:cNvSpPr>
            <a:spLocks noGrp="1"/>
          </p:cNvSpPr>
          <p:nvPr>
            <p:ph type="sldNum" sz="quarter" idx="12"/>
          </p:nvPr>
        </p:nvSpPr>
        <p:spPr>
          <a:xfrm>
            <a:off x="10439400" y="6356350"/>
            <a:ext cx="914400" cy="365125"/>
          </a:xfrm>
        </p:spPr>
        <p:txBody>
          <a:bodyPr vert="horz" lIns="91440" tIns="45720" rIns="91440" bIns="45720" rtlCol="0" anchor="ctr">
            <a:normAutofit/>
          </a:bodyPr>
          <a:lstStyle/>
          <a:p>
            <a:pPr defTabSz="914400">
              <a:spcAft>
                <a:spcPts val="600"/>
              </a:spcAft>
              <a:defRPr/>
            </a:pPr>
            <a:fld id="{D1F58A65-21AA-4D00-9A10-00E4661AE2E8}" type="slidenum">
              <a:rPr lang="en-US">
                <a:solidFill>
                  <a:srgbClr val="FFFFFF"/>
                </a:solidFill>
                <a:latin typeface="Calibri" panose="020F0502020204030204"/>
              </a:rPr>
              <a:pPr defTabSz="914400">
                <a:spcAft>
                  <a:spcPts val="600"/>
                </a:spcAft>
                <a:defRPr/>
              </a:pPr>
              <a:t>2</a:t>
            </a:fld>
            <a:endParaRPr lang="en-US">
              <a:solidFill>
                <a:srgbClr val="FFFFFF"/>
              </a:solidFill>
              <a:latin typeface="Calibri" panose="020F0502020204030204"/>
            </a:endParaRPr>
          </a:p>
        </p:txBody>
      </p:sp>
    </p:spTree>
    <p:extLst>
      <p:ext uri="{BB962C8B-B14F-4D97-AF65-F5344CB8AC3E}">
        <p14:creationId xmlns:p14="http://schemas.microsoft.com/office/powerpoint/2010/main" val="11479922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8" name="Rectangle 97">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a:extLst>
              <a:ext uri="{FF2B5EF4-FFF2-40B4-BE49-F238E27FC236}">
                <a16:creationId xmlns:a16="http://schemas.microsoft.com/office/drawing/2014/main" id="{C13B68BE-D8C3-4EE3-B3F5-FFF939E44939}"/>
              </a:ext>
            </a:extLst>
          </p:cNvPr>
          <p:cNvPicPr>
            <a:picLocks noGrp="1" noChangeAspect="1"/>
          </p:cNvPicPr>
          <p:nvPr>
            <p:ph sz="half" idx="1"/>
          </p:nvPr>
        </p:nvPicPr>
        <p:blipFill rotWithShape="1">
          <a:blip r:embed="rId3"/>
          <a:srcRect t="13703" b="2027"/>
          <a:stretch/>
        </p:blipFill>
        <p:spPr>
          <a:xfrm>
            <a:off x="-3047" y="10"/>
            <a:ext cx="12191999" cy="6857990"/>
          </a:xfrm>
          <a:prstGeom prst="rect">
            <a:avLst/>
          </a:prstGeom>
        </p:spPr>
      </p:pic>
      <p:sp>
        <p:nvSpPr>
          <p:cNvPr id="100" name="Rectangle 99">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5DB76389-28EE-4696-B8FC-9FFD7A2B6330}"/>
              </a:ext>
            </a:extLst>
          </p:cNvPr>
          <p:cNvSpPr>
            <a:spLocks noGrp="1"/>
          </p:cNvSpPr>
          <p:nvPr>
            <p:ph type="title"/>
          </p:nvPr>
        </p:nvSpPr>
        <p:spPr>
          <a:xfrm>
            <a:off x="568960" y="325550"/>
            <a:ext cx="10586720" cy="504419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br>
              <a:rPr lang="en-US" sz="5200" spc="-300" dirty="0">
                <a:solidFill>
                  <a:srgbClr val="FFFFFF"/>
                </a:solidFill>
                <a:effectLst>
                  <a:outerShdw blurRad="469900" dist="342900" dir="5400000" sy="-20000" rotWithShape="0">
                    <a:prstClr val="black">
                      <a:alpha val="66000"/>
                    </a:prstClr>
                  </a:outerShdw>
                </a:effectLst>
              </a:rPr>
            </a:br>
            <a:br>
              <a:rPr lang="en-US" sz="5200" spc="-300" dirty="0">
                <a:solidFill>
                  <a:srgbClr val="FFFFFF"/>
                </a:solidFill>
                <a:effectLst>
                  <a:outerShdw blurRad="469900" dist="342900" dir="5400000" sy="-20000" rotWithShape="0">
                    <a:prstClr val="black">
                      <a:alpha val="66000"/>
                    </a:prstClr>
                  </a:outerShdw>
                </a:effectLst>
              </a:rPr>
            </a:br>
            <a:br>
              <a:rPr lang="en-US" sz="5200" spc="-300" dirty="0">
                <a:solidFill>
                  <a:srgbClr val="FFFFFF"/>
                </a:solidFill>
                <a:effectLst>
                  <a:outerShdw blurRad="469900" dist="342900" dir="5400000" sy="-20000" rotWithShape="0">
                    <a:prstClr val="black">
                      <a:alpha val="66000"/>
                    </a:prstClr>
                  </a:outerShdw>
                </a:effectLst>
              </a:rPr>
            </a:br>
            <a:br>
              <a:rPr lang="en-US" sz="5200" spc="-300" dirty="0">
                <a:solidFill>
                  <a:srgbClr val="FFFFFF"/>
                </a:solidFill>
                <a:effectLst>
                  <a:outerShdw blurRad="469900" dist="342900" dir="5400000" sy="-20000" rotWithShape="0">
                    <a:prstClr val="black">
                      <a:alpha val="66000"/>
                    </a:prstClr>
                  </a:outerShdw>
                </a:effectLst>
              </a:rPr>
            </a:br>
            <a:r>
              <a:rPr lang="en-US" sz="8000" b="1" spc="-300" dirty="0">
                <a:solidFill>
                  <a:srgbClr val="FFFFFF"/>
                </a:solidFill>
                <a:effectLst>
                  <a:outerShdw blurRad="469900" dist="342900" dir="5400000" sy="-20000" rotWithShape="0">
                    <a:prstClr val="black">
                      <a:alpha val="66000"/>
                    </a:prstClr>
                  </a:outerShdw>
                </a:effectLst>
              </a:rPr>
              <a:t>Story of Victoria </a:t>
            </a:r>
            <a:br>
              <a:rPr lang="en-US" sz="5200" spc="-300" dirty="0">
                <a:solidFill>
                  <a:srgbClr val="FFFFFF"/>
                </a:solidFill>
                <a:effectLst>
                  <a:outerShdw blurRad="469900" dist="342900" dir="5400000" sy="-20000" rotWithShape="0">
                    <a:prstClr val="black">
                      <a:alpha val="66000"/>
                    </a:prstClr>
                  </a:outerShdw>
                </a:effectLst>
              </a:rPr>
            </a:br>
            <a:endParaRPr lang="en-US" sz="5200" spc="-300" dirty="0">
              <a:solidFill>
                <a:srgbClr val="FFFFFF"/>
              </a:solidFill>
              <a:effectLst>
                <a:outerShdw blurRad="469900" dist="342900" dir="5400000" sy="-20000" rotWithShape="0">
                  <a:prstClr val="black">
                    <a:alpha val="66000"/>
                  </a:prstClr>
                </a:outerShdw>
              </a:effectLst>
            </a:endParaRPr>
          </a:p>
        </p:txBody>
      </p:sp>
    </p:spTree>
    <p:extLst>
      <p:ext uri="{BB962C8B-B14F-4D97-AF65-F5344CB8AC3E}">
        <p14:creationId xmlns:p14="http://schemas.microsoft.com/office/powerpoint/2010/main" val="30727486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8E33C68E-ECA5-4488-87BA-555DCB89E34B}"/>
              </a:ext>
            </a:extLst>
          </p:cNvPr>
          <p:cNvPicPr>
            <a:picLocks noChangeAspect="1"/>
          </p:cNvPicPr>
          <p:nvPr/>
        </p:nvPicPr>
        <p:blipFill rotWithShape="1">
          <a:blip r:embed="rId3"/>
          <a:srcRect t="39237" b="23223"/>
          <a:stretch/>
        </p:blipFill>
        <p:spPr>
          <a:xfrm>
            <a:off x="20" y="1282"/>
            <a:ext cx="12191980" cy="6856718"/>
          </a:xfrm>
          <a:prstGeom prst="rect">
            <a:avLst/>
          </a:prstGeom>
        </p:spPr>
      </p:pic>
      <p:sp>
        <p:nvSpPr>
          <p:cNvPr id="5" name="Slide Number Placeholder 4">
            <a:extLst>
              <a:ext uri="{FF2B5EF4-FFF2-40B4-BE49-F238E27FC236}">
                <a16:creationId xmlns:a16="http://schemas.microsoft.com/office/drawing/2014/main" id="{1C12B8F2-E3DB-46EA-BFE9-7360EAB4DDB1}"/>
              </a:ext>
            </a:extLst>
          </p:cNvPr>
          <p:cNvSpPr>
            <a:spLocks noGrp="1"/>
          </p:cNvSpPr>
          <p:nvPr>
            <p:ph type="sldNum" sz="quarter" idx="12"/>
          </p:nvPr>
        </p:nvSpPr>
        <p:spPr/>
        <p:txBody>
          <a:bodyPr/>
          <a:lstStyle/>
          <a:p>
            <a:fld id="{12D5BF75-E289-403B-BA0F-BBD4F60EA622}" type="slidenum">
              <a:rPr lang="en-US" smtClean="0"/>
              <a:t>21</a:t>
            </a:fld>
            <a:endParaRPr lang="en-US"/>
          </a:p>
        </p:txBody>
      </p:sp>
    </p:spTree>
    <p:extLst>
      <p:ext uri="{BB962C8B-B14F-4D97-AF65-F5344CB8AC3E}">
        <p14:creationId xmlns:p14="http://schemas.microsoft.com/office/powerpoint/2010/main" val="29899811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1053-4EF4-4878-9EF9-0B9810D97579}"/>
              </a:ext>
            </a:extLst>
          </p:cNvPr>
          <p:cNvSpPr>
            <a:spLocks noGrp="1"/>
          </p:cNvSpPr>
          <p:nvPr>
            <p:ph type="title"/>
          </p:nvPr>
        </p:nvSpPr>
        <p:spPr>
          <a:xfrm>
            <a:off x="4965430" y="629268"/>
            <a:ext cx="6586491" cy="1286160"/>
          </a:xfrm>
        </p:spPr>
        <p:txBody>
          <a:bodyPr anchor="b">
            <a:normAutofit/>
          </a:bodyPr>
          <a:lstStyle/>
          <a:p>
            <a:r>
              <a:rPr lang="en-US">
                <a:latin typeface="Trebuchet MS" panose="020B0603020202020204" pitchFamily="34" charset="0"/>
              </a:rPr>
              <a:t>Be a Witness to Christ </a:t>
            </a:r>
          </a:p>
        </p:txBody>
      </p:sp>
      <p:sp>
        <p:nvSpPr>
          <p:cNvPr id="3" name="Content Placeholder 2">
            <a:extLst>
              <a:ext uri="{FF2B5EF4-FFF2-40B4-BE49-F238E27FC236}">
                <a16:creationId xmlns:a16="http://schemas.microsoft.com/office/drawing/2014/main" id="{64A515DD-CCAC-47F0-827A-4C512C8C33C5}"/>
              </a:ext>
            </a:extLst>
          </p:cNvPr>
          <p:cNvSpPr>
            <a:spLocks noGrp="1"/>
          </p:cNvSpPr>
          <p:nvPr>
            <p:ph idx="1"/>
          </p:nvPr>
        </p:nvSpPr>
        <p:spPr>
          <a:xfrm>
            <a:off x="4965431" y="2438400"/>
            <a:ext cx="6586489" cy="3785419"/>
          </a:xfrm>
        </p:spPr>
        <p:txBody>
          <a:bodyPr>
            <a:normAutofit/>
          </a:bodyPr>
          <a:lstStyle/>
          <a:p>
            <a:pPr marL="0" indent="0">
              <a:buNone/>
            </a:pPr>
            <a:r>
              <a:rPr lang="en-US" sz="2000">
                <a:latin typeface="Trebuchet MS" panose="020B0603020202020204" pitchFamily="34" charset="0"/>
              </a:rPr>
              <a:t>A witness sometimes has this pattern:  </a:t>
            </a:r>
          </a:p>
          <a:p>
            <a:pPr lvl="0"/>
            <a:r>
              <a:rPr lang="en-US" sz="2000">
                <a:latin typeface="Trebuchet MS" panose="020B0603020202020204" pitchFamily="34" charset="0"/>
              </a:rPr>
              <a:t>I was feeling (blank), then God broke into my situation. </a:t>
            </a:r>
          </a:p>
          <a:p>
            <a:pPr lvl="0"/>
            <a:r>
              <a:rPr lang="en-US" sz="2000">
                <a:latin typeface="Trebuchet MS" panose="020B0603020202020204" pitchFamily="34" charset="0"/>
              </a:rPr>
              <a:t>Then, I felt (blank) and </a:t>
            </a:r>
          </a:p>
          <a:p>
            <a:pPr lvl="0"/>
            <a:r>
              <a:rPr lang="en-US" sz="2000">
                <a:latin typeface="Trebuchet MS" panose="020B0603020202020204" pitchFamily="34" charset="0"/>
              </a:rPr>
              <a:t>I was surprised by, I learned that / or was reminded that God (is always there for me, always calls me back, is merciful beyond my imagination, loves me…).  </a:t>
            </a:r>
          </a:p>
          <a:p>
            <a:pPr lvl="0"/>
            <a:r>
              <a:rPr lang="en-US" sz="2000">
                <a:latin typeface="Trebuchet MS" panose="020B0603020202020204" pitchFamily="34" charset="0"/>
              </a:rPr>
              <a:t>I felt called to grow in (blank)</a:t>
            </a:r>
          </a:p>
          <a:p>
            <a:endParaRPr lang="en-US" sz="2000"/>
          </a:p>
        </p:txBody>
      </p:sp>
      <p:pic>
        <p:nvPicPr>
          <p:cNvPr id="5" name="Picture 4">
            <a:extLst>
              <a:ext uri="{FF2B5EF4-FFF2-40B4-BE49-F238E27FC236}">
                <a16:creationId xmlns:a16="http://schemas.microsoft.com/office/drawing/2014/main" id="{D5410A7A-D087-4348-B6B1-2E7EBD58888A}"/>
              </a:ext>
            </a:extLst>
          </p:cNvPr>
          <p:cNvPicPr>
            <a:picLocks noChangeAspect="1"/>
          </p:cNvPicPr>
          <p:nvPr/>
        </p:nvPicPr>
        <p:blipFill rotWithShape="1">
          <a:blip r:embed="rId3"/>
          <a:srcRect r="2" b="1250"/>
          <a:stretch/>
        </p:blipFill>
        <p:spPr>
          <a:xfrm>
            <a:off x="20" y="10"/>
            <a:ext cx="4635571" cy="6857990"/>
          </a:xfrm>
          <a:prstGeom prst="rect">
            <a:avLst/>
          </a:prstGeom>
          <a:effectLst/>
        </p:spPr>
      </p:pic>
      <p:cxnSp>
        <p:nvCxnSpPr>
          <p:cNvPr id="35" name="Straight Connector 34">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69B6518A-E5CD-4260-A9F6-50F0079C3C2D}"/>
              </a:ext>
            </a:extLst>
          </p:cNvPr>
          <p:cNvSpPr>
            <a:spLocks noGrp="1"/>
          </p:cNvSpPr>
          <p:nvPr>
            <p:ph type="sldNum" sz="quarter" idx="12"/>
          </p:nvPr>
        </p:nvSpPr>
        <p:spPr>
          <a:xfrm>
            <a:off x="10167042" y="6356350"/>
            <a:ext cx="1186758" cy="365125"/>
          </a:xfrm>
        </p:spPr>
        <p:txBody>
          <a:bodyPr>
            <a:normAutofit/>
          </a:bodyPr>
          <a:lstStyle/>
          <a:p>
            <a:pPr>
              <a:spcAft>
                <a:spcPts val="600"/>
              </a:spcAft>
            </a:pPr>
            <a:fld id="{12D5BF75-E289-403B-BA0F-BBD4F60EA622}" type="slidenum">
              <a:rPr lang="en-US" smtClean="0"/>
              <a:pPr>
                <a:spcAft>
                  <a:spcPts val="600"/>
                </a:spcAft>
              </a:pPr>
              <a:t>22</a:t>
            </a:fld>
            <a:endParaRPr lang="en-US"/>
          </a:p>
        </p:txBody>
      </p:sp>
    </p:spTree>
    <p:extLst>
      <p:ext uri="{BB962C8B-B14F-4D97-AF65-F5344CB8AC3E}">
        <p14:creationId xmlns:p14="http://schemas.microsoft.com/office/powerpoint/2010/main" val="17933402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5396781C-32A1-4FDA-A83B-A7FF8C1B1E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8B3CE2-0917-420C-953D-D60545A53123}"/>
              </a:ext>
            </a:extLst>
          </p:cNvPr>
          <p:cNvSpPr>
            <a:spLocks noGrp="1"/>
          </p:cNvSpPr>
          <p:nvPr>
            <p:ph type="title"/>
          </p:nvPr>
        </p:nvSpPr>
        <p:spPr>
          <a:xfrm>
            <a:off x="4930988" y="1641752"/>
            <a:ext cx="6441862" cy="1323439"/>
          </a:xfrm>
        </p:spPr>
        <p:txBody>
          <a:bodyPr anchor="t">
            <a:normAutofit/>
          </a:bodyPr>
          <a:lstStyle/>
          <a:p>
            <a:r>
              <a:rPr lang="en-US" sz="4000" dirty="0">
                <a:solidFill>
                  <a:schemeClr val="bg1"/>
                </a:solidFill>
                <a:latin typeface="Trebuchet MS" panose="020B0603020202020204" pitchFamily="34" charset="0"/>
              </a:rPr>
              <a:t>Be a Witness</a:t>
            </a:r>
          </a:p>
        </p:txBody>
      </p:sp>
      <p:pic>
        <p:nvPicPr>
          <p:cNvPr id="4" name="Picture 3">
            <a:extLst>
              <a:ext uri="{FF2B5EF4-FFF2-40B4-BE49-F238E27FC236}">
                <a16:creationId xmlns:a16="http://schemas.microsoft.com/office/drawing/2014/main" id="{ED3D632C-C289-4B93-B288-AE16E0A57A1F}"/>
              </a:ext>
            </a:extLst>
          </p:cNvPr>
          <p:cNvPicPr>
            <a:picLocks noChangeAspect="1"/>
          </p:cNvPicPr>
          <p:nvPr/>
        </p:nvPicPr>
        <p:blipFill rotWithShape="1">
          <a:blip r:embed="rId3"/>
          <a:srcRect l="680"/>
          <a:stretch/>
        </p:blipFill>
        <p:spPr>
          <a:xfrm>
            <a:off x="20" y="10"/>
            <a:ext cx="4546582" cy="6857990"/>
          </a:xfrm>
          <a:custGeom>
            <a:avLst/>
            <a:gdLst/>
            <a:ahLst/>
            <a:cxnLst/>
            <a:rect l="l" t="t" r="r" b="b"/>
            <a:pathLst>
              <a:path w="4546602" h="6858000">
                <a:moveTo>
                  <a:pt x="4221600" y="6662544"/>
                </a:moveTo>
                <a:lnTo>
                  <a:pt x="4210150" y="6683027"/>
                </a:lnTo>
                <a:lnTo>
                  <a:pt x="4207002" y="6702976"/>
                </a:lnTo>
                <a:lnTo>
                  <a:pt x="4207002" y="6702977"/>
                </a:lnTo>
                <a:cubicBezTo>
                  <a:pt x="4207407" y="6716169"/>
                  <a:pt x="4212552" y="6729219"/>
                  <a:pt x="4220838" y="6742553"/>
                </a:cubicBezTo>
                <a:lnTo>
                  <a:pt x="4220839" y="6742555"/>
                </a:lnTo>
                <a:lnTo>
                  <a:pt x="4240316" y="6812062"/>
                </a:lnTo>
                <a:lnTo>
                  <a:pt x="4235543" y="6776800"/>
                </a:lnTo>
                <a:lnTo>
                  <a:pt x="4220839" y="6742555"/>
                </a:lnTo>
                <a:lnTo>
                  <a:pt x="4220838" y="6742552"/>
                </a:lnTo>
                <a:lnTo>
                  <a:pt x="4207002" y="6702976"/>
                </a:lnTo>
                <a:close/>
                <a:moveTo>
                  <a:pt x="4189594" y="6564620"/>
                </a:moveTo>
                <a:lnTo>
                  <a:pt x="4189594" y="6564621"/>
                </a:lnTo>
                <a:cubicBezTo>
                  <a:pt x="4199883" y="6575479"/>
                  <a:pt x="4205977" y="6582147"/>
                  <a:pt x="4212073" y="6588626"/>
                </a:cubicBezTo>
                <a:lnTo>
                  <a:pt x="4228695" y="6625225"/>
                </a:lnTo>
                <a:lnTo>
                  <a:pt x="4221601" y="6662541"/>
                </a:lnTo>
                <a:lnTo>
                  <a:pt x="4221600" y="6662541"/>
                </a:lnTo>
                <a:lnTo>
                  <a:pt x="4221600" y="6662542"/>
                </a:lnTo>
                <a:lnTo>
                  <a:pt x="4221601" y="6662541"/>
                </a:lnTo>
                <a:lnTo>
                  <a:pt x="4228684" y="6645552"/>
                </a:lnTo>
                <a:lnTo>
                  <a:pt x="4228695" y="6625225"/>
                </a:lnTo>
                <a:lnTo>
                  <a:pt x="4228695" y="6625224"/>
                </a:lnTo>
                <a:cubicBezTo>
                  <a:pt x="4226599" y="6611342"/>
                  <a:pt x="4220551" y="6597578"/>
                  <a:pt x="4212073" y="6588625"/>
                </a:cubicBezTo>
                <a:close/>
                <a:moveTo>
                  <a:pt x="4269915" y="6438981"/>
                </a:moveTo>
                <a:lnTo>
                  <a:pt x="4249984" y="6463840"/>
                </a:lnTo>
                <a:lnTo>
                  <a:pt x="4249982" y="6463849"/>
                </a:lnTo>
                <a:lnTo>
                  <a:pt x="4236188" y="6513012"/>
                </a:lnTo>
                <a:lnTo>
                  <a:pt x="4217381" y="6546194"/>
                </a:lnTo>
                <a:lnTo>
                  <a:pt x="4217381" y="6546195"/>
                </a:lnTo>
                <a:lnTo>
                  <a:pt x="4233719" y="6521804"/>
                </a:lnTo>
                <a:lnTo>
                  <a:pt x="4236188" y="6513012"/>
                </a:lnTo>
                <a:lnTo>
                  <a:pt x="4238998" y="6508052"/>
                </a:lnTo>
                <a:lnTo>
                  <a:pt x="4249982" y="6463849"/>
                </a:lnTo>
                <a:lnTo>
                  <a:pt x="4249984" y="6463841"/>
                </a:lnTo>
                <a:cubicBezTo>
                  <a:pt x="4252937" y="6451650"/>
                  <a:pt x="4260413" y="6444077"/>
                  <a:pt x="4269915" y="6438981"/>
                </a:cubicBezTo>
                <a:close/>
                <a:moveTo>
                  <a:pt x="4355914" y="6364769"/>
                </a:moveTo>
                <a:lnTo>
                  <a:pt x="4354607" y="6387910"/>
                </a:lnTo>
                <a:lnTo>
                  <a:pt x="4351952" y="6393385"/>
                </a:lnTo>
                <a:lnTo>
                  <a:pt x="4345189" y="6407332"/>
                </a:lnTo>
                <a:lnTo>
                  <a:pt x="4345189" y="6407333"/>
                </a:lnTo>
                <a:lnTo>
                  <a:pt x="4351952" y="6393385"/>
                </a:lnTo>
                <a:lnTo>
                  <a:pt x="4354608" y="6387910"/>
                </a:lnTo>
                <a:close/>
                <a:moveTo>
                  <a:pt x="4116820" y="4221391"/>
                </a:moveTo>
                <a:lnTo>
                  <a:pt x="4116820" y="4221392"/>
                </a:lnTo>
                <a:cubicBezTo>
                  <a:pt x="4117582" y="4232061"/>
                  <a:pt x="4117772" y="4243873"/>
                  <a:pt x="4122536" y="4253015"/>
                </a:cubicBezTo>
                <a:cubicBezTo>
                  <a:pt x="4134729" y="4277402"/>
                  <a:pt x="4150349" y="4300071"/>
                  <a:pt x="4162352" y="4324646"/>
                </a:cubicBezTo>
                <a:lnTo>
                  <a:pt x="4171306" y="4363891"/>
                </a:lnTo>
                <a:lnTo>
                  <a:pt x="4170544" y="4482004"/>
                </a:lnTo>
                <a:cubicBezTo>
                  <a:pt x="4167876" y="4546776"/>
                  <a:pt x="4167304" y="4612500"/>
                  <a:pt x="4110534" y="4659174"/>
                </a:cubicBezTo>
                <a:cubicBezTo>
                  <a:pt x="4105962" y="4662986"/>
                  <a:pt x="4103294" y="4671176"/>
                  <a:pt x="4102532" y="4677655"/>
                </a:cubicBezTo>
                <a:cubicBezTo>
                  <a:pt x="4098913" y="4707564"/>
                  <a:pt x="4098531" y="4738235"/>
                  <a:pt x="4092625" y="4767764"/>
                </a:cubicBezTo>
                <a:cubicBezTo>
                  <a:pt x="4090244" y="4779575"/>
                  <a:pt x="4089435" y="4790386"/>
                  <a:pt x="4091316" y="4800483"/>
                </a:cubicBezTo>
                <a:lnTo>
                  <a:pt x="4091316" y="4800484"/>
                </a:lnTo>
                <a:cubicBezTo>
                  <a:pt x="4093197" y="4810581"/>
                  <a:pt x="4097770" y="4819964"/>
                  <a:pt x="4106152" y="4828917"/>
                </a:cubicBezTo>
                <a:lnTo>
                  <a:pt x="4128333" y="4863343"/>
                </a:lnTo>
                <a:lnTo>
                  <a:pt x="4135862" y="4889275"/>
                </a:lnTo>
                <a:lnTo>
                  <a:pt x="4134157" y="4912168"/>
                </a:lnTo>
                <a:cubicBezTo>
                  <a:pt x="4132442" y="4919978"/>
                  <a:pt x="4132085" y="4927122"/>
                  <a:pt x="4132755" y="4933805"/>
                </a:cubicBezTo>
                <a:lnTo>
                  <a:pt x="4132755" y="4933806"/>
                </a:lnTo>
                <a:lnTo>
                  <a:pt x="4132757" y="4933810"/>
                </a:lnTo>
                <a:lnTo>
                  <a:pt x="4137514" y="4952673"/>
                </a:lnTo>
                <a:lnTo>
                  <a:pt x="4140307" y="4957453"/>
                </a:lnTo>
                <a:lnTo>
                  <a:pt x="4141585" y="4961456"/>
                </a:lnTo>
                <a:cubicBezTo>
                  <a:pt x="4146096" y="4970097"/>
                  <a:pt x="4151802" y="4978393"/>
                  <a:pt x="4157589" y="4987038"/>
                </a:cubicBezTo>
                <a:cubicBezTo>
                  <a:pt x="4168828" y="5003802"/>
                  <a:pt x="4182926" y="5022853"/>
                  <a:pt x="4184068" y="5041522"/>
                </a:cubicBezTo>
                <a:cubicBezTo>
                  <a:pt x="4184687" y="5052096"/>
                  <a:pt x="4187605" y="5062300"/>
                  <a:pt x="4191284" y="5072376"/>
                </a:cubicBezTo>
                <a:lnTo>
                  <a:pt x="4197188" y="5087444"/>
                </a:lnTo>
                <a:lnTo>
                  <a:pt x="4210215" y="5133220"/>
                </a:lnTo>
                <a:lnTo>
                  <a:pt x="4210217" y="5133225"/>
                </a:lnTo>
                <a:lnTo>
                  <a:pt x="4203501" y="5166113"/>
                </a:lnTo>
                <a:lnTo>
                  <a:pt x="4203501" y="5166114"/>
                </a:lnTo>
                <a:cubicBezTo>
                  <a:pt x="4202739" y="5167638"/>
                  <a:pt x="4203311" y="5169781"/>
                  <a:pt x="4204192" y="5172091"/>
                </a:cubicBezTo>
                <a:lnTo>
                  <a:pt x="4206739" y="5179068"/>
                </a:lnTo>
                <a:lnTo>
                  <a:pt x="4206573" y="5229433"/>
                </a:lnTo>
                <a:lnTo>
                  <a:pt x="4196024" y="5248936"/>
                </a:lnTo>
                <a:lnTo>
                  <a:pt x="4183116" y="5272796"/>
                </a:lnTo>
                <a:cubicBezTo>
                  <a:pt x="4171471" y="5285441"/>
                  <a:pt x="4163765" y="5298595"/>
                  <a:pt x="4159213" y="5312288"/>
                </a:cubicBezTo>
                <a:lnTo>
                  <a:pt x="4158157" y="5321350"/>
                </a:lnTo>
                <a:lnTo>
                  <a:pt x="4155683" y="5326163"/>
                </a:lnTo>
                <a:lnTo>
                  <a:pt x="4154237" y="5355014"/>
                </a:lnTo>
                <a:lnTo>
                  <a:pt x="4154237" y="5355015"/>
                </a:lnTo>
                <a:cubicBezTo>
                  <a:pt x="4154886" y="5364883"/>
                  <a:pt x="4156589" y="5375003"/>
                  <a:pt x="4159113" y="5385385"/>
                </a:cubicBezTo>
                <a:cubicBezTo>
                  <a:pt x="4162352" y="5398722"/>
                  <a:pt x="4164638" y="5412058"/>
                  <a:pt x="4167304" y="5425583"/>
                </a:cubicBezTo>
                <a:cubicBezTo>
                  <a:pt x="4171114" y="5443871"/>
                  <a:pt x="4175116" y="5462352"/>
                  <a:pt x="4178926" y="5480638"/>
                </a:cubicBezTo>
                <a:lnTo>
                  <a:pt x="4183450" y="5507668"/>
                </a:lnTo>
                <a:lnTo>
                  <a:pt x="4172831" y="5531692"/>
                </a:lnTo>
                <a:lnTo>
                  <a:pt x="4172830" y="5531693"/>
                </a:lnTo>
                <a:cubicBezTo>
                  <a:pt x="4165781" y="5537600"/>
                  <a:pt x="4162589" y="5542649"/>
                  <a:pt x="4162685" y="5547578"/>
                </a:cubicBezTo>
                <a:lnTo>
                  <a:pt x="4162685" y="5547579"/>
                </a:lnTo>
                <a:cubicBezTo>
                  <a:pt x="4162780" y="5552508"/>
                  <a:pt x="4166162" y="5557318"/>
                  <a:pt x="4172258" y="5562747"/>
                </a:cubicBezTo>
                <a:cubicBezTo>
                  <a:pt x="4214932" y="5600468"/>
                  <a:pt x="4241603" y="5646190"/>
                  <a:pt x="4243506" y="5704484"/>
                </a:cubicBezTo>
                <a:cubicBezTo>
                  <a:pt x="4243888" y="5716486"/>
                  <a:pt x="4246554" y="5728679"/>
                  <a:pt x="4249412" y="5740489"/>
                </a:cubicBezTo>
                <a:cubicBezTo>
                  <a:pt x="4251127" y="5747729"/>
                  <a:pt x="4253033" y="5756494"/>
                  <a:pt x="4258177" y="5760874"/>
                </a:cubicBezTo>
                <a:cubicBezTo>
                  <a:pt x="4297420" y="5794975"/>
                  <a:pt x="4324663" y="5837458"/>
                  <a:pt x="4346573" y="5883752"/>
                </a:cubicBezTo>
                <a:lnTo>
                  <a:pt x="4346575" y="5883756"/>
                </a:lnTo>
                <a:lnTo>
                  <a:pt x="4364477" y="5935946"/>
                </a:lnTo>
                <a:lnTo>
                  <a:pt x="4364478" y="5935950"/>
                </a:lnTo>
                <a:lnTo>
                  <a:pt x="4360859" y="5993290"/>
                </a:lnTo>
                <a:lnTo>
                  <a:pt x="4360858" y="5993291"/>
                </a:lnTo>
                <a:cubicBezTo>
                  <a:pt x="4359717" y="6004531"/>
                  <a:pt x="4359906" y="6017485"/>
                  <a:pt x="4354382" y="6026440"/>
                </a:cubicBezTo>
                <a:cubicBezTo>
                  <a:pt x="4337045" y="6054825"/>
                  <a:pt x="4318377" y="6082258"/>
                  <a:pt x="4298182" y="6108738"/>
                </a:cubicBezTo>
                <a:cubicBezTo>
                  <a:pt x="4289514" y="6120074"/>
                  <a:pt x="4284561" y="6126884"/>
                  <a:pt x="4284490" y="6133314"/>
                </a:cubicBezTo>
                <a:lnTo>
                  <a:pt x="4284490" y="6133315"/>
                </a:lnTo>
                <a:lnTo>
                  <a:pt x="4288190" y="6143190"/>
                </a:lnTo>
                <a:lnTo>
                  <a:pt x="4300086" y="6155600"/>
                </a:lnTo>
                <a:lnTo>
                  <a:pt x="4300088" y="6155603"/>
                </a:lnTo>
                <a:cubicBezTo>
                  <a:pt x="4322377" y="6175798"/>
                  <a:pt x="4333998" y="6200945"/>
                  <a:pt x="4338759" y="6228757"/>
                </a:cubicBezTo>
                <a:lnTo>
                  <a:pt x="4356096" y="6361540"/>
                </a:lnTo>
                <a:lnTo>
                  <a:pt x="4356096" y="6361539"/>
                </a:lnTo>
                <a:cubicBezTo>
                  <a:pt x="4352476" y="6317151"/>
                  <a:pt x="4346190" y="6272764"/>
                  <a:pt x="4338759" y="6228756"/>
                </a:cubicBezTo>
                <a:cubicBezTo>
                  <a:pt x="4333998" y="6200944"/>
                  <a:pt x="4322377" y="6175797"/>
                  <a:pt x="4300088" y="6155602"/>
                </a:cubicBezTo>
                <a:lnTo>
                  <a:pt x="4300086" y="6155600"/>
                </a:lnTo>
                <a:lnTo>
                  <a:pt x="4284490" y="6133315"/>
                </a:lnTo>
                <a:lnTo>
                  <a:pt x="4298182" y="6108739"/>
                </a:lnTo>
                <a:cubicBezTo>
                  <a:pt x="4318377" y="6082259"/>
                  <a:pt x="4337045" y="6054826"/>
                  <a:pt x="4354382" y="6026441"/>
                </a:cubicBezTo>
                <a:cubicBezTo>
                  <a:pt x="4359906" y="6017486"/>
                  <a:pt x="4359717" y="6004532"/>
                  <a:pt x="4360858" y="5993292"/>
                </a:cubicBezTo>
                <a:lnTo>
                  <a:pt x="4360859" y="5993290"/>
                </a:lnTo>
                <a:lnTo>
                  <a:pt x="4364311" y="5964477"/>
                </a:lnTo>
                <a:lnTo>
                  <a:pt x="4364478" y="5935950"/>
                </a:lnTo>
                <a:lnTo>
                  <a:pt x="4364478" y="5935949"/>
                </a:lnTo>
                <a:lnTo>
                  <a:pt x="4364477" y="5935946"/>
                </a:lnTo>
                <a:lnTo>
                  <a:pt x="4357598" y="5909351"/>
                </a:lnTo>
                <a:lnTo>
                  <a:pt x="4346575" y="5883756"/>
                </a:lnTo>
                <a:lnTo>
                  <a:pt x="4346573" y="5883751"/>
                </a:lnTo>
                <a:cubicBezTo>
                  <a:pt x="4324663" y="5837457"/>
                  <a:pt x="4297420" y="5794974"/>
                  <a:pt x="4258177" y="5760873"/>
                </a:cubicBezTo>
                <a:cubicBezTo>
                  <a:pt x="4253033" y="5756493"/>
                  <a:pt x="4251127" y="5747728"/>
                  <a:pt x="4249412" y="5740488"/>
                </a:cubicBezTo>
                <a:cubicBezTo>
                  <a:pt x="4246554" y="5728678"/>
                  <a:pt x="4243888" y="5716485"/>
                  <a:pt x="4243506" y="5704483"/>
                </a:cubicBezTo>
                <a:cubicBezTo>
                  <a:pt x="4241603" y="5646189"/>
                  <a:pt x="4214932" y="5600467"/>
                  <a:pt x="4172258" y="5562746"/>
                </a:cubicBezTo>
                <a:lnTo>
                  <a:pt x="4162685" y="5547578"/>
                </a:lnTo>
                <a:lnTo>
                  <a:pt x="4172830" y="5531694"/>
                </a:lnTo>
                <a:lnTo>
                  <a:pt x="4172831" y="5531692"/>
                </a:lnTo>
                <a:lnTo>
                  <a:pt x="4181230" y="5520422"/>
                </a:lnTo>
                <a:lnTo>
                  <a:pt x="4183450" y="5507668"/>
                </a:lnTo>
                <a:lnTo>
                  <a:pt x="4183450" y="5507667"/>
                </a:lnTo>
                <a:cubicBezTo>
                  <a:pt x="4183403" y="5498832"/>
                  <a:pt x="4180831" y="5489497"/>
                  <a:pt x="4178926" y="5480637"/>
                </a:cubicBezTo>
                <a:cubicBezTo>
                  <a:pt x="4175116" y="5462351"/>
                  <a:pt x="4171114" y="5443870"/>
                  <a:pt x="4167304" y="5425582"/>
                </a:cubicBezTo>
                <a:cubicBezTo>
                  <a:pt x="4164638" y="5412057"/>
                  <a:pt x="4162352" y="5398721"/>
                  <a:pt x="4159113" y="5385384"/>
                </a:cubicBezTo>
                <a:lnTo>
                  <a:pt x="4154237" y="5355014"/>
                </a:lnTo>
                <a:lnTo>
                  <a:pt x="4158157" y="5321350"/>
                </a:lnTo>
                <a:lnTo>
                  <a:pt x="4183116" y="5272797"/>
                </a:lnTo>
                <a:lnTo>
                  <a:pt x="4196024" y="5248936"/>
                </a:lnTo>
                <a:lnTo>
                  <a:pt x="4206573" y="5229434"/>
                </a:lnTo>
                <a:cubicBezTo>
                  <a:pt x="4210407" y="5213598"/>
                  <a:pt x="4210359" y="5196595"/>
                  <a:pt x="4206739" y="5179068"/>
                </a:cubicBezTo>
                <a:lnTo>
                  <a:pt x="4206739" y="5179067"/>
                </a:lnTo>
                <a:cubicBezTo>
                  <a:pt x="4206263" y="5176876"/>
                  <a:pt x="4205074" y="5174400"/>
                  <a:pt x="4204192" y="5172090"/>
                </a:cubicBezTo>
                <a:lnTo>
                  <a:pt x="4203501" y="5166114"/>
                </a:lnTo>
                <a:lnTo>
                  <a:pt x="4210217" y="5133225"/>
                </a:lnTo>
                <a:lnTo>
                  <a:pt x="4210217" y="5133224"/>
                </a:lnTo>
                <a:lnTo>
                  <a:pt x="4210215" y="5133220"/>
                </a:lnTo>
                <a:lnTo>
                  <a:pt x="4203072" y="5102461"/>
                </a:lnTo>
                <a:lnTo>
                  <a:pt x="4197188" y="5087444"/>
                </a:lnTo>
                <a:lnTo>
                  <a:pt x="4197182" y="5087423"/>
                </a:lnTo>
                <a:cubicBezTo>
                  <a:pt x="4191096" y="5072411"/>
                  <a:pt x="4184997" y="5057381"/>
                  <a:pt x="4184068" y="5041521"/>
                </a:cubicBezTo>
                <a:cubicBezTo>
                  <a:pt x="4182926" y="5022852"/>
                  <a:pt x="4168828" y="5003801"/>
                  <a:pt x="4157589" y="4987037"/>
                </a:cubicBezTo>
                <a:lnTo>
                  <a:pt x="4140307" y="4957453"/>
                </a:lnTo>
                <a:lnTo>
                  <a:pt x="4132757" y="4933810"/>
                </a:lnTo>
                <a:lnTo>
                  <a:pt x="4132755" y="4933805"/>
                </a:lnTo>
                <a:lnTo>
                  <a:pt x="4134157" y="4912169"/>
                </a:lnTo>
                <a:cubicBezTo>
                  <a:pt x="4135919" y="4904359"/>
                  <a:pt x="4136431" y="4896714"/>
                  <a:pt x="4135862" y="4889276"/>
                </a:cubicBezTo>
                <a:lnTo>
                  <a:pt x="4135862" y="4889275"/>
                </a:lnTo>
                <a:lnTo>
                  <a:pt x="4131084" y="4867614"/>
                </a:lnTo>
                <a:lnTo>
                  <a:pt x="4128333" y="4863343"/>
                </a:lnTo>
                <a:lnTo>
                  <a:pt x="4126583" y="4857317"/>
                </a:lnTo>
                <a:cubicBezTo>
                  <a:pt x="4121440" y="4847214"/>
                  <a:pt x="4114439" y="4837703"/>
                  <a:pt x="4106152" y="4828916"/>
                </a:cubicBezTo>
                <a:lnTo>
                  <a:pt x="4091316" y="4800483"/>
                </a:lnTo>
                <a:lnTo>
                  <a:pt x="4092625" y="4767765"/>
                </a:lnTo>
                <a:cubicBezTo>
                  <a:pt x="4098531" y="4738236"/>
                  <a:pt x="4098913" y="4707565"/>
                  <a:pt x="4102532" y="4677656"/>
                </a:cubicBezTo>
                <a:cubicBezTo>
                  <a:pt x="4103294" y="4671177"/>
                  <a:pt x="4105962" y="4662987"/>
                  <a:pt x="4110534" y="4659175"/>
                </a:cubicBezTo>
                <a:cubicBezTo>
                  <a:pt x="4167304" y="4612501"/>
                  <a:pt x="4167876" y="4546777"/>
                  <a:pt x="4170544" y="4482005"/>
                </a:cubicBezTo>
                <a:cubicBezTo>
                  <a:pt x="4172258" y="4442762"/>
                  <a:pt x="4172258" y="4403326"/>
                  <a:pt x="4171306" y="4363891"/>
                </a:cubicBezTo>
                <a:lnTo>
                  <a:pt x="4171306" y="4363890"/>
                </a:lnTo>
                <a:cubicBezTo>
                  <a:pt x="4171114" y="4350554"/>
                  <a:pt x="4168066" y="4336457"/>
                  <a:pt x="4162352" y="4324645"/>
                </a:cubicBezTo>
                <a:cubicBezTo>
                  <a:pt x="4150349" y="4300070"/>
                  <a:pt x="4134729" y="4277401"/>
                  <a:pt x="4122536" y="4253014"/>
                </a:cubicBezTo>
                <a:close/>
                <a:moveTo>
                  <a:pt x="4113010" y="4165383"/>
                </a:moveTo>
                <a:lnTo>
                  <a:pt x="4113010" y="4165384"/>
                </a:lnTo>
                <a:lnTo>
                  <a:pt x="4116915" y="4192388"/>
                </a:lnTo>
                <a:lnTo>
                  <a:pt x="4116915" y="4192387"/>
                </a:lnTo>
                <a:cubicBezTo>
                  <a:pt x="4117011" y="4182767"/>
                  <a:pt x="4116439" y="4173480"/>
                  <a:pt x="4113010" y="4165383"/>
                </a:cubicBezTo>
                <a:close/>
                <a:moveTo>
                  <a:pt x="4100628" y="3885338"/>
                </a:moveTo>
                <a:lnTo>
                  <a:pt x="4100628" y="3885339"/>
                </a:lnTo>
                <a:cubicBezTo>
                  <a:pt x="4110344" y="3897722"/>
                  <a:pt x="4117750" y="3910319"/>
                  <a:pt x="4123009" y="3923125"/>
                </a:cubicBezTo>
                <a:lnTo>
                  <a:pt x="4132513" y="3962160"/>
                </a:lnTo>
                <a:lnTo>
                  <a:pt x="4116821" y="4043838"/>
                </a:lnTo>
                <a:lnTo>
                  <a:pt x="4116820" y="4043839"/>
                </a:lnTo>
                <a:cubicBezTo>
                  <a:pt x="4108057" y="4063842"/>
                  <a:pt x="4102675" y="4083702"/>
                  <a:pt x="4101699" y="4103825"/>
                </a:cubicBezTo>
                <a:lnTo>
                  <a:pt x="4101699" y="4103826"/>
                </a:lnTo>
                <a:lnTo>
                  <a:pt x="4103666" y="4134255"/>
                </a:lnTo>
                <a:lnTo>
                  <a:pt x="4113010" y="4165382"/>
                </a:lnTo>
                <a:lnTo>
                  <a:pt x="4101699" y="4103826"/>
                </a:lnTo>
                <a:lnTo>
                  <a:pt x="4116820" y="4043840"/>
                </a:lnTo>
                <a:lnTo>
                  <a:pt x="4116821" y="4043838"/>
                </a:lnTo>
                <a:lnTo>
                  <a:pt x="4130123" y="4002410"/>
                </a:lnTo>
                <a:lnTo>
                  <a:pt x="4132513" y="3962160"/>
                </a:lnTo>
                <a:lnTo>
                  <a:pt x="4132513" y="3962159"/>
                </a:lnTo>
                <a:cubicBezTo>
                  <a:pt x="4130251" y="3935727"/>
                  <a:pt x="4120060" y="3910104"/>
                  <a:pt x="4100628" y="3885338"/>
                </a:cubicBezTo>
                <a:close/>
                <a:moveTo>
                  <a:pt x="4115391" y="3670561"/>
                </a:moveTo>
                <a:lnTo>
                  <a:pt x="4117820" y="3680164"/>
                </a:lnTo>
                <a:lnTo>
                  <a:pt x="4113772" y="3734837"/>
                </a:lnTo>
                <a:lnTo>
                  <a:pt x="4113772" y="3734838"/>
                </a:lnTo>
                <a:cubicBezTo>
                  <a:pt x="4112820" y="3741316"/>
                  <a:pt x="4111486" y="3749126"/>
                  <a:pt x="4114154" y="3754653"/>
                </a:cubicBezTo>
                <a:lnTo>
                  <a:pt x="4120511" y="3789776"/>
                </a:lnTo>
                <a:lnTo>
                  <a:pt x="4105580" y="3822472"/>
                </a:lnTo>
                <a:cubicBezTo>
                  <a:pt x="4098532" y="3831902"/>
                  <a:pt x="4092912" y="3842046"/>
                  <a:pt x="4091245" y="3852619"/>
                </a:cubicBezTo>
                <a:lnTo>
                  <a:pt x="4091245" y="3852620"/>
                </a:lnTo>
                <a:lnTo>
                  <a:pt x="4092025" y="3868764"/>
                </a:lnTo>
                <a:lnTo>
                  <a:pt x="4100628" y="3885337"/>
                </a:lnTo>
                <a:lnTo>
                  <a:pt x="4091245" y="3852620"/>
                </a:lnTo>
                <a:lnTo>
                  <a:pt x="4105580" y="3822473"/>
                </a:lnTo>
                <a:cubicBezTo>
                  <a:pt x="4113772" y="3811614"/>
                  <a:pt x="4118916" y="3800897"/>
                  <a:pt x="4120511" y="3789777"/>
                </a:cubicBezTo>
                <a:lnTo>
                  <a:pt x="4120511" y="3789776"/>
                </a:lnTo>
                <a:cubicBezTo>
                  <a:pt x="4122107" y="3778655"/>
                  <a:pt x="4120154" y="3767130"/>
                  <a:pt x="4114154" y="3754652"/>
                </a:cubicBezTo>
                <a:lnTo>
                  <a:pt x="4113772" y="3734838"/>
                </a:lnTo>
                <a:lnTo>
                  <a:pt x="4117820" y="3680164"/>
                </a:lnTo>
                <a:lnTo>
                  <a:pt x="4117820" y="3680163"/>
                </a:lnTo>
                <a:close/>
                <a:moveTo>
                  <a:pt x="4185711" y="2836172"/>
                </a:moveTo>
                <a:lnTo>
                  <a:pt x="4177020" y="2848793"/>
                </a:lnTo>
                <a:cubicBezTo>
                  <a:pt x="4172020" y="2865010"/>
                  <a:pt x="4166162" y="2881307"/>
                  <a:pt x="4161416" y="2897785"/>
                </a:cubicBezTo>
                <a:lnTo>
                  <a:pt x="4160387" y="2903551"/>
                </a:lnTo>
                <a:lnTo>
                  <a:pt x="4157113" y="2914328"/>
                </a:lnTo>
                <a:lnTo>
                  <a:pt x="4152482" y="2947859"/>
                </a:lnTo>
                <a:lnTo>
                  <a:pt x="4152481" y="2947862"/>
                </a:lnTo>
                <a:lnTo>
                  <a:pt x="4152481" y="2947863"/>
                </a:lnTo>
                <a:cubicBezTo>
                  <a:pt x="4152112" y="2959157"/>
                  <a:pt x="4153112" y="2970576"/>
                  <a:pt x="4156065" y="2982149"/>
                </a:cubicBezTo>
                <a:lnTo>
                  <a:pt x="4167758" y="3077402"/>
                </a:lnTo>
                <a:lnTo>
                  <a:pt x="4155303" y="3172654"/>
                </a:lnTo>
                <a:cubicBezTo>
                  <a:pt x="4129394" y="3276480"/>
                  <a:pt x="4101962" y="3380305"/>
                  <a:pt x="4107676" y="3489467"/>
                </a:cubicBezTo>
                <a:cubicBezTo>
                  <a:pt x="4108628" y="3507563"/>
                  <a:pt x="4097007" y="3529090"/>
                  <a:pt x="4085577" y="3544713"/>
                </a:cubicBezTo>
                <a:cubicBezTo>
                  <a:pt x="4074719" y="3559668"/>
                  <a:pt x="4068860" y="3566811"/>
                  <a:pt x="4067955" y="3574408"/>
                </a:cubicBezTo>
                <a:lnTo>
                  <a:pt x="4067956" y="3574408"/>
                </a:lnTo>
                <a:lnTo>
                  <a:pt x="4067955" y="3574409"/>
                </a:lnTo>
                <a:cubicBezTo>
                  <a:pt x="4067050" y="3582005"/>
                  <a:pt x="4071099" y="3590054"/>
                  <a:pt x="4080053" y="3606818"/>
                </a:cubicBezTo>
                <a:cubicBezTo>
                  <a:pt x="4084435" y="3614820"/>
                  <a:pt x="4087101" y="3624726"/>
                  <a:pt x="4093579" y="3630633"/>
                </a:cubicBezTo>
                <a:lnTo>
                  <a:pt x="4109452" y="3651926"/>
                </a:lnTo>
                <a:lnTo>
                  <a:pt x="4093579" y="3630632"/>
                </a:lnTo>
                <a:cubicBezTo>
                  <a:pt x="4087101" y="3624725"/>
                  <a:pt x="4084435" y="3614819"/>
                  <a:pt x="4080053" y="3606817"/>
                </a:cubicBezTo>
                <a:cubicBezTo>
                  <a:pt x="4075576" y="3598435"/>
                  <a:pt x="4072325" y="3592232"/>
                  <a:pt x="4070307" y="3587174"/>
                </a:cubicBezTo>
                <a:lnTo>
                  <a:pt x="4067956" y="3574408"/>
                </a:lnTo>
                <a:lnTo>
                  <a:pt x="4073034" y="3562321"/>
                </a:lnTo>
                <a:cubicBezTo>
                  <a:pt x="4075969" y="3557716"/>
                  <a:pt x="4080148" y="3552191"/>
                  <a:pt x="4085577" y="3544714"/>
                </a:cubicBezTo>
                <a:cubicBezTo>
                  <a:pt x="4097007" y="3529091"/>
                  <a:pt x="4108628" y="3507564"/>
                  <a:pt x="4107676" y="3489468"/>
                </a:cubicBezTo>
                <a:cubicBezTo>
                  <a:pt x="4101962" y="3380306"/>
                  <a:pt x="4129394" y="3276481"/>
                  <a:pt x="4155303" y="3172655"/>
                </a:cubicBezTo>
                <a:cubicBezTo>
                  <a:pt x="4163305" y="3140650"/>
                  <a:pt x="4167543" y="3109026"/>
                  <a:pt x="4167758" y="3077402"/>
                </a:cubicBezTo>
                <a:lnTo>
                  <a:pt x="4167758" y="3077401"/>
                </a:lnTo>
                <a:cubicBezTo>
                  <a:pt x="4167972" y="3045777"/>
                  <a:pt x="4164162" y="3014153"/>
                  <a:pt x="4156065" y="2982148"/>
                </a:cubicBezTo>
                <a:lnTo>
                  <a:pt x="4152481" y="2947863"/>
                </a:lnTo>
                <a:lnTo>
                  <a:pt x="4152482" y="2947859"/>
                </a:lnTo>
                <a:lnTo>
                  <a:pt x="4160387" y="2903551"/>
                </a:lnTo>
                <a:lnTo>
                  <a:pt x="4177020" y="2848794"/>
                </a:lnTo>
                <a:cubicBezTo>
                  <a:pt x="4178353" y="2844317"/>
                  <a:pt x="4181639" y="2839983"/>
                  <a:pt x="4185711" y="2836173"/>
                </a:cubicBezTo>
                <a:close/>
                <a:moveTo>
                  <a:pt x="3701225" y="1508458"/>
                </a:moveTo>
                <a:lnTo>
                  <a:pt x="3673131" y="1596214"/>
                </a:lnTo>
                <a:cubicBezTo>
                  <a:pt x="3670654" y="1604979"/>
                  <a:pt x="3672179" y="1615837"/>
                  <a:pt x="3675036" y="1624981"/>
                </a:cubicBezTo>
                <a:cubicBezTo>
                  <a:pt x="3684752" y="1656224"/>
                  <a:pt x="3709137" y="1676037"/>
                  <a:pt x="3731617" y="1697754"/>
                </a:cubicBezTo>
                <a:cubicBezTo>
                  <a:pt x="3741524" y="1707280"/>
                  <a:pt x="3748572" y="1720424"/>
                  <a:pt x="3754286" y="1733189"/>
                </a:cubicBezTo>
                <a:cubicBezTo>
                  <a:pt x="3768957" y="1766336"/>
                  <a:pt x="3782101" y="1800247"/>
                  <a:pt x="3796007" y="1833776"/>
                </a:cubicBezTo>
                <a:cubicBezTo>
                  <a:pt x="3797341" y="1837014"/>
                  <a:pt x="3800770" y="1839680"/>
                  <a:pt x="3803628" y="1842159"/>
                </a:cubicBezTo>
                <a:cubicBezTo>
                  <a:pt x="3833729" y="1866923"/>
                  <a:pt x="3864018" y="1891498"/>
                  <a:pt x="3894119" y="1916455"/>
                </a:cubicBezTo>
                <a:cubicBezTo>
                  <a:pt x="3899833" y="1921217"/>
                  <a:pt x="3904025" y="1928077"/>
                  <a:pt x="3909549" y="1933220"/>
                </a:cubicBezTo>
                <a:cubicBezTo>
                  <a:pt x="3917169" y="1940460"/>
                  <a:pt x="3924410" y="1949604"/>
                  <a:pt x="3933554" y="1953414"/>
                </a:cubicBezTo>
                <a:cubicBezTo>
                  <a:pt x="3962319" y="1965225"/>
                  <a:pt x="3974703" y="1987895"/>
                  <a:pt x="3980037" y="2016470"/>
                </a:cubicBezTo>
                <a:cubicBezTo>
                  <a:pt x="3984990" y="2042571"/>
                  <a:pt x="3989182" y="2068670"/>
                  <a:pt x="3994896" y="2094579"/>
                </a:cubicBezTo>
                <a:cubicBezTo>
                  <a:pt x="4001754" y="2126202"/>
                  <a:pt x="4009184" y="2157637"/>
                  <a:pt x="4017567" y="2188880"/>
                </a:cubicBezTo>
                <a:cubicBezTo>
                  <a:pt x="4021187" y="2202405"/>
                  <a:pt x="4025377" y="2216693"/>
                  <a:pt x="4032807" y="2228315"/>
                </a:cubicBezTo>
                <a:cubicBezTo>
                  <a:pt x="4053382" y="2260891"/>
                  <a:pt x="4067288" y="2295754"/>
                  <a:pt x="4061764" y="2334045"/>
                </a:cubicBezTo>
                <a:cubicBezTo>
                  <a:pt x="4057382" y="2364716"/>
                  <a:pt x="4068622" y="2390435"/>
                  <a:pt x="4086149" y="2409486"/>
                </a:cubicBezTo>
                <a:cubicBezTo>
                  <a:pt x="4094103" y="2418155"/>
                  <a:pt x="4099616" y="2426977"/>
                  <a:pt x="4103250" y="2435913"/>
                </a:cubicBezTo>
                <a:lnTo>
                  <a:pt x="4109081" y="2463018"/>
                </a:lnTo>
                <a:lnTo>
                  <a:pt x="4109080" y="2463031"/>
                </a:lnTo>
                <a:lnTo>
                  <a:pt x="4100439" y="2518262"/>
                </a:lnTo>
                <a:lnTo>
                  <a:pt x="4100438" y="2518264"/>
                </a:lnTo>
                <a:cubicBezTo>
                  <a:pt x="4097771" y="2527790"/>
                  <a:pt x="4096627" y="2536458"/>
                  <a:pt x="4096794" y="2545006"/>
                </a:cubicBezTo>
                <a:lnTo>
                  <a:pt x="4096794" y="2545007"/>
                </a:lnTo>
                <a:cubicBezTo>
                  <a:pt x="4096960" y="2553556"/>
                  <a:pt x="4098437" y="2561986"/>
                  <a:pt x="4101008" y="2571035"/>
                </a:cubicBezTo>
                <a:cubicBezTo>
                  <a:pt x="4113010" y="2612946"/>
                  <a:pt x="4145587" y="2640951"/>
                  <a:pt x="4174162" y="2668002"/>
                </a:cubicBezTo>
                <a:cubicBezTo>
                  <a:pt x="4198547" y="2691055"/>
                  <a:pt x="4212264" y="2716964"/>
                  <a:pt x="4222552" y="2745349"/>
                </a:cubicBezTo>
                <a:lnTo>
                  <a:pt x="4222553" y="2745352"/>
                </a:lnTo>
                <a:lnTo>
                  <a:pt x="4228473" y="2778006"/>
                </a:lnTo>
                <a:lnTo>
                  <a:pt x="4228053" y="2785440"/>
                </a:lnTo>
                <a:lnTo>
                  <a:pt x="4217974" y="2811780"/>
                </a:lnTo>
                <a:lnTo>
                  <a:pt x="4217970" y="2811787"/>
                </a:lnTo>
                <a:lnTo>
                  <a:pt x="4217971" y="2811787"/>
                </a:lnTo>
                <a:lnTo>
                  <a:pt x="4217974" y="2811780"/>
                </a:lnTo>
                <a:lnTo>
                  <a:pt x="4227624" y="2793023"/>
                </a:lnTo>
                <a:lnTo>
                  <a:pt x="4228053" y="2785440"/>
                </a:lnTo>
                <a:lnTo>
                  <a:pt x="4229253" y="2782305"/>
                </a:lnTo>
                <a:lnTo>
                  <a:pt x="4228473" y="2778006"/>
                </a:lnTo>
                <a:lnTo>
                  <a:pt x="4228883" y="2770757"/>
                </a:lnTo>
                <a:lnTo>
                  <a:pt x="4222553" y="2745352"/>
                </a:lnTo>
                <a:lnTo>
                  <a:pt x="4222552" y="2745348"/>
                </a:lnTo>
                <a:cubicBezTo>
                  <a:pt x="4212264" y="2716963"/>
                  <a:pt x="4198547" y="2691054"/>
                  <a:pt x="4174162" y="2668001"/>
                </a:cubicBezTo>
                <a:cubicBezTo>
                  <a:pt x="4145587" y="2640950"/>
                  <a:pt x="4113010" y="2612945"/>
                  <a:pt x="4101008" y="2571034"/>
                </a:cubicBezTo>
                <a:lnTo>
                  <a:pt x="4096794" y="2545007"/>
                </a:lnTo>
                <a:lnTo>
                  <a:pt x="4100438" y="2518265"/>
                </a:lnTo>
                <a:lnTo>
                  <a:pt x="4100439" y="2518262"/>
                </a:lnTo>
                <a:lnTo>
                  <a:pt x="4107019" y="2490551"/>
                </a:lnTo>
                <a:lnTo>
                  <a:pt x="4109080" y="2463031"/>
                </a:lnTo>
                <a:lnTo>
                  <a:pt x="4109082" y="2463019"/>
                </a:lnTo>
                <a:lnTo>
                  <a:pt x="4109081" y="2463018"/>
                </a:lnTo>
                <a:lnTo>
                  <a:pt x="4109082" y="2463018"/>
                </a:lnTo>
                <a:cubicBezTo>
                  <a:pt x="4108200" y="2444777"/>
                  <a:pt x="4102057" y="2426822"/>
                  <a:pt x="4086149" y="2409485"/>
                </a:cubicBezTo>
                <a:cubicBezTo>
                  <a:pt x="4068622" y="2390434"/>
                  <a:pt x="4057382" y="2364715"/>
                  <a:pt x="4061764" y="2334044"/>
                </a:cubicBezTo>
                <a:cubicBezTo>
                  <a:pt x="4067288" y="2295753"/>
                  <a:pt x="4053382" y="2260890"/>
                  <a:pt x="4032807" y="2228314"/>
                </a:cubicBezTo>
                <a:cubicBezTo>
                  <a:pt x="4025377" y="2216692"/>
                  <a:pt x="4021187" y="2202404"/>
                  <a:pt x="4017567" y="2188879"/>
                </a:cubicBezTo>
                <a:cubicBezTo>
                  <a:pt x="4009184" y="2157636"/>
                  <a:pt x="4001754" y="2126201"/>
                  <a:pt x="3994896" y="2094578"/>
                </a:cubicBezTo>
                <a:cubicBezTo>
                  <a:pt x="3989182" y="2068669"/>
                  <a:pt x="3984990" y="2042570"/>
                  <a:pt x="3980037" y="2016469"/>
                </a:cubicBezTo>
                <a:cubicBezTo>
                  <a:pt x="3974703" y="1987894"/>
                  <a:pt x="3962319" y="1965224"/>
                  <a:pt x="3933554" y="1953413"/>
                </a:cubicBezTo>
                <a:cubicBezTo>
                  <a:pt x="3924410" y="1949603"/>
                  <a:pt x="3917169" y="1940459"/>
                  <a:pt x="3909549" y="1933219"/>
                </a:cubicBezTo>
                <a:cubicBezTo>
                  <a:pt x="3904025" y="1928076"/>
                  <a:pt x="3899833" y="1921216"/>
                  <a:pt x="3894119" y="1916454"/>
                </a:cubicBezTo>
                <a:cubicBezTo>
                  <a:pt x="3864018" y="1891497"/>
                  <a:pt x="3833729" y="1866922"/>
                  <a:pt x="3803628" y="1842158"/>
                </a:cubicBezTo>
                <a:cubicBezTo>
                  <a:pt x="3800770" y="1839679"/>
                  <a:pt x="3797341" y="1837013"/>
                  <a:pt x="3796007" y="1833775"/>
                </a:cubicBezTo>
                <a:cubicBezTo>
                  <a:pt x="3782101" y="1800246"/>
                  <a:pt x="3768958" y="1766335"/>
                  <a:pt x="3754286" y="1733188"/>
                </a:cubicBezTo>
                <a:cubicBezTo>
                  <a:pt x="3748572" y="1720423"/>
                  <a:pt x="3741524" y="1707279"/>
                  <a:pt x="3731618" y="1697753"/>
                </a:cubicBezTo>
                <a:cubicBezTo>
                  <a:pt x="3709138" y="1676036"/>
                  <a:pt x="3684752" y="1656223"/>
                  <a:pt x="3675036" y="1624980"/>
                </a:cubicBezTo>
                <a:cubicBezTo>
                  <a:pt x="3672180" y="1615836"/>
                  <a:pt x="3670655" y="1604978"/>
                  <a:pt x="3673132" y="1596213"/>
                </a:cubicBezTo>
                <a:close/>
                <a:moveTo>
                  <a:pt x="3719830" y="1459073"/>
                </a:moveTo>
                <a:lnTo>
                  <a:pt x="3719829" y="1459074"/>
                </a:lnTo>
                <a:lnTo>
                  <a:pt x="3710612" y="1481572"/>
                </a:lnTo>
                <a:close/>
                <a:moveTo>
                  <a:pt x="3739023" y="1268758"/>
                </a:moveTo>
                <a:cubicBezTo>
                  <a:pt x="3739475" y="1275402"/>
                  <a:pt x="3741047" y="1281689"/>
                  <a:pt x="3744190" y="1286070"/>
                </a:cubicBezTo>
                <a:cubicBezTo>
                  <a:pt x="3758763" y="1306930"/>
                  <a:pt x="3765003" y="1328553"/>
                  <a:pt x="3766527" y="1350628"/>
                </a:cubicBezTo>
                <a:lnTo>
                  <a:pt x="3760933" y="1413840"/>
                </a:lnTo>
                <a:lnTo>
                  <a:pt x="3766528" y="1350627"/>
                </a:lnTo>
                <a:cubicBezTo>
                  <a:pt x="3765003" y="1328552"/>
                  <a:pt x="3758764" y="1306930"/>
                  <a:pt x="3744190" y="1286069"/>
                </a:cubicBezTo>
                <a:close/>
                <a:moveTo>
                  <a:pt x="3680752" y="773035"/>
                </a:moveTo>
                <a:lnTo>
                  <a:pt x="3680752" y="773036"/>
                </a:lnTo>
                <a:cubicBezTo>
                  <a:pt x="3683038" y="800277"/>
                  <a:pt x="3686276" y="827330"/>
                  <a:pt x="3688752" y="854380"/>
                </a:cubicBezTo>
                <a:cubicBezTo>
                  <a:pt x="3691038" y="878957"/>
                  <a:pt x="3691800" y="903723"/>
                  <a:pt x="3719805" y="915344"/>
                </a:cubicBezTo>
                <a:cubicBezTo>
                  <a:pt x="3724187" y="917060"/>
                  <a:pt x="3727425" y="922774"/>
                  <a:pt x="3730283" y="927156"/>
                </a:cubicBezTo>
                <a:cubicBezTo>
                  <a:pt x="3774291" y="994786"/>
                  <a:pt x="3773147" y="1030981"/>
                  <a:pt x="3726663" y="1097088"/>
                </a:cubicBezTo>
                <a:cubicBezTo>
                  <a:pt x="3721901" y="1103946"/>
                  <a:pt x="3718471" y="1118614"/>
                  <a:pt x="3722281" y="1123186"/>
                </a:cubicBezTo>
                <a:cubicBezTo>
                  <a:pt x="3738093" y="1142618"/>
                  <a:pt x="3745142" y="1162954"/>
                  <a:pt x="3747000" y="1184029"/>
                </a:cubicBezTo>
                <a:cubicBezTo>
                  <a:pt x="3745142" y="1162954"/>
                  <a:pt x="3738094" y="1142617"/>
                  <a:pt x="3722282" y="1123185"/>
                </a:cubicBezTo>
                <a:cubicBezTo>
                  <a:pt x="3718472" y="1118613"/>
                  <a:pt x="3721902" y="1103945"/>
                  <a:pt x="3726664" y="1097087"/>
                </a:cubicBezTo>
                <a:cubicBezTo>
                  <a:pt x="3773148" y="1030980"/>
                  <a:pt x="3774292" y="994785"/>
                  <a:pt x="3730284" y="927155"/>
                </a:cubicBezTo>
                <a:cubicBezTo>
                  <a:pt x="3727426" y="922773"/>
                  <a:pt x="3724188" y="917059"/>
                  <a:pt x="3719806" y="915343"/>
                </a:cubicBezTo>
                <a:cubicBezTo>
                  <a:pt x="3691800" y="903722"/>
                  <a:pt x="3691038" y="878956"/>
                  <a:pt x="3688752" y="854379"/>
                </a:cubicBezTo>
                <a:close/>
                <a:moveTo>
                  <a:pt x="3736153" y="517851"/>
                </a:moveTo>
                <a:lnTo>
                  <a:pt x="3727235" y="556048"/>
                </a:lnTo>
                <a:cubicBezTo>
                  <a:pt x="3725139" y="564049"/>
                  <a:pt x="3719615" y="572623"/>
                  <a:pt x="3720757" y="580051"/>
                </a:cubicBezTo>
                <a:cubicBezTo>
                  <a:pt x="3724091" y="601579"/>
                  <a:pt x="3721662" y="622201"/>
                  <a:pt x="3717376" y="642538"/>
                </a:cubicBezTo>
                <a:lnTo>
                  <a:pt x="3704853" y="694928"/>
                </a:lnTo>
                <a:lnTo>
                  <a:pt x="3717377" y="642537"/>
                </a:lnTo>
                <a:cubicBezTo>
                  <a:pt x="3721663" y="622201"/>
                  <a:pt x="3724092" y="601578"/>
                  <a:pt x="3720758" y="580050"/>
                </a:cubicBezTo>
                <a:cubicBezTo>
                  <a:pt x="3719616" y="572622"/>
                  <a:pt x="3725140" y="564048"/>
                  <a:pt x="3727236" y="556047"/>
                </a:cubicBezTo>
                <a:close/>
                <a:moveTo>
                  <a:pt x="3749448" y="298169"/>
                </a:moveTo>
                <a:lnTo>
                  <a:pt x="3734666" y="313533"/>
                </a:lnTo>
                <a:lnTo>
                  <a:pt x="3734666" y="313533"/>
                </a:lnTo>
                <a:lnTo>
                  <a:pt x="3734665" y="313534"/>
                </a:lnTo>
                <a:cubicBezTo>
                  <a:pt x="3730473" y="316390"/>
                  <a:pt x="3732759" y="330299"/>
                  <a:pt x="3734093" y="338871"/>
                </a:cubicBezTo>
                <a:lnTo>
                  <a:pt x="3734100" y="338903"/>
                </a:lnTo>
                <a:lnTo>
                  <a:pt x="3744000" y="395640"/>
                </a:lnTo>
                <a:lnTo>
                  <a:pt x="3740190" y="367328"/>
                </a:lnTo>
                <a:lnTo>
                  <a:pt x="3734100" y="338903"/>
                </a:lnTo>
                <a:lnTo>
                  <a:pt x="3734094" y="338870"/>
                </a:lnTo>
                <a:cubicBezTo>
                  <a:pt x="3733427" y="334584"/>
                  <a:pt x="3732522" y="328964"/>
                  <a:pt x="3732308" y="324058"/>
                </a:cubicBezTo>
                <a:lnTo>
                  <a:pt x="3734666" y="313533"/>
                </a:lnTo>
                <a:close/>
                <a:moveTo>
                  <a:pt x="3756993" y="281568"/>
                </a:moveTo>
                <a:lnTo>
                  <a:pt x="3752098" y="295415"/>
                </a:lnTo>
                <a:lnTo>
                  <a:pt x="3752099" y="295415"/>
                </a:lnTo>
                <a:close/>
                <a:moveTo>
                  <a:pt x="3743673" y="24486"/>
                </a:moveTo>
                <a:lnTo>
                  <a:pt x="3741410" y="74129"/>
                </a:lnTo>
                <a:cubicBezTo>
                  <a:pt x="3742333" y="91492"/>
                  <a:pt x="3744643" y="108703"/>
                  <a:pt x="3747334" y="125861"/>
                </a:cubicBezTo>
                <a:lnTo>
                  <a:pt x="3751729" y="153388"/>
                </a:lnTo>
                <a:lnTo>
                  <a:pt x="3760002" y="228944"/>
                </a:lnTo>
                <a:lnTo>
                  <a:pt x="3755543" y="177271"/>
                </a:lnTo>
                <a:lnTo>
                  <a:pt x="3751729" y="153388"/>
                </a:lnTo>
                <a:lnTo>
                  <a:pt x="3751530" y="151569"/>
                </a:lnTo>
                <a:cubicBezTo>
                  <a:pt x="3747300" y="125876"/>
                  <a:pt x="3742795" y="100174"/>
                  <a:pt x="3741411" y="74129"/>
                </a:cubicBezTo>
                <a:close/>
                <a:moveTo>
                  <a:pt x="3741092" y="0"/>
                </a:moveTo>
                <a:lnTo>
                  <a:pt x="4205201" y="0"/>
                </a:lnTo>
                <a:lnTo>
                  <a:pt x="4204073" y="2817"/>
                </a:lnTo>
                <a:cubicBezTo>
                  <a:pt x="4195691" y="21486"/>
                  <a:pt x="4193023" y="43012"/>
                  <a:pt x="4189974" y="63587"/>
                </a:cubicBezTo>
                <a:cubicBezTo>
                  <a:pt x="4184450" y="101308"/>
                  <a:pt x="4181020" y="139219"/>
                  <a:pt x="4176068" y="176939"/>
                </a:cubicBezTo>
                <a:cubicBezTo>
                  <a:pt x="4174924" y="184941"/>
                  <a:pt x="4172830" y="194085"/>
                  <a:pt x="4168066" y="200182"/>
                </a:cubicBezTo>
                <a:cubicBezTo>
                  <a:pt x="4136061" y="241901"/>
                  <a:pt x="4127108" y="292579"/>
                  <a:pt x="4130154" y="340774"/>
                </a:cubicBezTo>
                <a:cubicBezTo>
                  <a:pt x="4132443" y="378686"/>
                  <a:pt x="4134157" y="415835"/>
                  <a:pt x="4130919" y="453364"/>
                </a:cubicBezTo>
                <a:cubicBezTo>
                  <a:pt x="4130727" y="456222"/>
                  <a:pt x="4131109" y="460032"/>
                  <a:pt x="4132633" y="462126"/>
                </a:cubicBezTo>
                <a:cubicBezTo>
                  <a:pt x="4142729" y="475081"/>
                  <a:pt x="4143491" y="488607"/>
                  <a:pt x="4145205" y="505182"/>
                </a:cubicBezTo>
                <a:cubicBezTo>
                  <a:pt x="4147683" y="528615"/>
                  <a:pt x="4145967" y="550141"/>
                  <a:pt x="4141777" y="571860"/>
                </a:cubicBezTo>
                <a:cubicBezTo>
                  <a:pt x="4138729" y="587672"/>
                  <a:pt x="4132443" y="603673"/>
                  <a:pt x="4124440" y="617772"/>
                </a:cubicBezTo>
                <a:cubicBezTo>
                  <a:pt x="4113200" y="637392"/>
                  <a:pt x="4108820" y="656255"/>
                  <a:pt x="4123678" y="674923"/>
                </a:cubicBezTo>
                <a:cubicBezTo>
                  <a:pt x="4139491" y="695116"/>
                  <a:pt x="4133967" y="717977"/>
                  <a:pt x="4134537" y="740268"/>
                </a:cubicBezTo>
                <a:cubicBezTo>
                  <a:pt x="4134729" y="749982"/>
                  <a:pt x="4134347" y="760270"/>
                  <a:pt x="4136823" y="769605"/>
                </a:cubicBezTo>
                <a:cubicBezTo>
                  <a:pt x="4143873" y="796655"/>
                  <a:pt x="4154541" y="822756"/>
                  <a:pt x="4159303" y="850189"/>
                </a:cubicBezTo>
                <a:cubicBezTo>
                  <a:pt x="4161970" y="865430"/>
                  <a:pt x="4157207" y="882384"/>
                  <a:pt x="4153779" y="898198"/>
                </a:cubicBezTo>
                <a:cubicBezTo>
                  <a:pt x="4150159" y="914200"/>
                  <a:pt x="4144635" y="930011"/>
                  <a:pt x="4138919" y="945444"/>
                </a:cubicBezTo>
                <a:cubicBezTo>
                  <a:pt x="4135109" y="955920"/>
                  <a:pt x="4131489" y="967350"/>
                  <a:pt x="4124630" y="975733"/>
                </a:cubicBezTo>
                <a:cubicBezTo>
                  <a:pt x="4109010" y="994785"/>
                  <a:pt x="4106342" y="1014406"/>
                  <a:pt x="4114534" y="1036887"/>
                </a:cubicBezTo>
                <a:cubicBezTo>
                  <a:pt x="4115868" y="1040315"/>
                  <a:pt x="4115868" y="1044315"/>
                  <a:pt x="4116058" y="1048125"/>
                </a:cubicBezTo>
                <a:cubicBezTo>
                  <a:pt x="4120058" y="1109091"/>
                  <a:pt x="4122536" y="1170051"/>
                  <a:pt x="4128632" y="1230633"/>
                </a:cubicBezTo>
                <a:cubicBezTo>
                  <a:pt x="4131109" y="1255206"/>
                  <a:pt x="4141967" y="1278829"/>
                  <a:pt x="4148825" y="1303024"/>
                </a:cubicBezTo>
                <a:cubicBezTo>
                  <a:pt x="4150159" y="1307978"/>
                  <a:pt x="4152255" y="1313504"/>
                  <a:pt x="4151301" y="1318456"/>
                </a:cubicBezTo>
                <a:cubicBezTo>
                  <a:pt x="4141777" y="1372368"/>
                  <a:pt x="4155683" y="1422854"/>
                  <a:pt x="4173972" y="1472575"/>
                </a:cubicBezTo>
                <a:cubicBezTo>
                  <a:pt x="4175878" y="1477717"/>
                  <a:pt x="4175306" y="1484004"/>
                  <a:pt x="4174924" y="1489720"/>
                </a:cubicBezTo>
                <a:cubicBezTo>
                  <a:pt x="4173592" y="1505724"/>
                  <a:pt x="4166924" y="1523059"/>
                  <a:pt x="4170924" y="1537537"/>
                </a:cubicBezTo>
                <a:cubicBezTo>
                  <a:pt x="4181974" y="1576019"/>
                  <a:pt x="4195309" y="1614120"/>
                  <a:pt x="4212073" y="1650317"/>
                </a:cubicBezTo>
                <a:cubicBezTo>
                  <a:pt x="4229028" y="1687086"/>
                  <a:pt x="4243316" y="1721185"/>
                  <a:pt x="4226173" y="1763287"/>
                </a:cubicBezTo>
                <a:cubicBezTo>
                  <a:pt x="4218932" y="1781194"/>
                  <a:pt x="4224076" y="1804816"/>
                  <a:pt x="4225981" y="1825393"/>
                </a:cubicBezTo>
                <a:cubicBezTo>
                  <a:pt x="4227504" y="1840441"/>
                  <a:pt x="4236078" y="1854920"/>
                  <a:pt x="4236078" y="1869780"/>
                </a:cubicBezTo>
                <a:cubicBezTo>
                  <a:pt x="4236078" y="1909408"/>
                  <a:pt x="4246174" y="1944649"/>
                  <a:pt x="4266749" y="1978940"/>
                </a:cubicBezTo>
                <a:cubicBezTo>
                  <a:pt x="4274749" y="1992279"/>
                  <a:pt x="4269416" y="2013043"/>
                  <a:pt x="4271512" y="2030378"/>
                </a:cubicBezTo>
                <a:cubicBezTo>
                  <a:pt x="4273987" y="2048668"/>
                  <a:pt x="4276274" y="2067525"/>
                  <a:pt x="4281800" y="2085054"/>
                </a:cubicBezTo>
                <a:cubicBezTo>
                  <a:pt x="4296278" y="2130393"/>
                  <a:pt x="4312661" y="2175163"/>
                  <a:pt x="4327901" y="2220312"/>
                </a:cubicBezTo>
                <a:cubicBezTo>
                  <a:pt x="4340476" y="2257459"/>
                  <a:pt x="4330569" y="2294039"/>
                  <a:pt x="4325236" y="2330806"/>
                </a:cubicBezTo>
                <a:cubicBezTo>
                  <a:pt x="4321805" y="2353859"/>
                  <a:pt x="4313613" y="2375383"/>
                  <a:pt x="4325807" y="2401292"/>
                </a:cubicBezTo>
                <a:cubicBezTo>
                  <a:pt x="4337427" y="2426059"/>
                  <a:pt x="4334759" y="2457492"/>
                  <a:pt x="4341047" y="2485307"/>
                </a:cubicBezTo>
                <a:cubicBezTo>
                  <a:pt x="4346380" y="2508742"/>
                  <a:pt x="4354954" y="2531409"/>
                  <a:pt x="4363336" y="2554079"/>
                </a:cubicBezTo>
                <a:cubicBezTo>
                  <a:pt x="4374768" y="2584942"/>
                  <a:pt x="4386767" y="2615421"/>
                  <a:pt x="4381054" y="2649143"/>
                </a:cubicBezTo>
                <a:cubicBezTo>
                  <a:pt x="4374575" y="2687436"/>
                  <a:pt x="4398960" y="2713723"/>
                  <a:pt x="4415154" y="2743826"/>
                </a:cubicBezTo>
                <a:cubicBezTo>
                  <a:pt x="4426202" y="2764590"/>
                  <a:pt x="4434395" y="2787259"/>
                  <a:pt x="4441254" y="2809930"/>
                </a:cubicBezTo>
                <a:cubicBezTo>
                  <a:pt x="4450207" y="2840219"/>
                  <a:pt x="4455542" y="2871462"/>
                  <a:pt x="4464304" y="2901943"/>
                </a:cubicBezTo>
                <a:cubicBezTo>
                  <a:pt x="4477448" y="2948047"/>
                  <a:pt x="4487736" y="2994722"/>
                  <a:pt x="4480497" y="3042728"/>
                </a:cubicBezTo>
                <a:cubicBezTo>
                  <a:pt x="4477259" y="3064827"/>
                  <a:pt x="4477448" y="3085403"/>
                  <a:pt x="4482212" y="3107500"/>
                </a:cubicBezTo>
                <a:cubicBezTo>
                  <a:pt x="4490023" y="3143695"/>
                  <a:pt x="4490976" y="3180844"/>
                  <a:pt x="4520122" y="3209993"/>
                </a:cubicBezTo>
                <a:cubicBezTo>
                  <a:pt x="4530410" y="3220280"/>
                  <a:pt x="4533076" y="3238758"/>
                  <a:pt x="4538410" y="3253809"/>
                </a:cubicBezTo>
                <a:cubicBezTo>
                  <a:pt x="4544699" y="3271145"/>
                  <a:pt x="4541459" y="3283908"/>
                  <a:pt x="4523170" y="3293244"/>
                </a:cubicBezTo>
                <a:cubicBezTo>
                  <a:pt x="4514979" y="3297434"/>
                  <a:pt x="4506978" y="3309437"/>
                  <a:pt x="4505643" y="3318771"/>
                </a:cubicBezTo>
                <a:cubicBezTo>
                  <a:pt x="4501643" y="3346776"/>
                  <a:pt x="4507549" y="3372495"/>
                  <a:pt x="4520504" y="3399546"/>
                </a:cubicBezTo>
                <a:cubicBezTo>
                  <a:pt x="4532697" y="3424883"/>
                  <a:pt x="4531362" y="3456508"/>
                  <a:pt x="4536124" y="3485275"/>
                </a:cubicBezTo>
                <a:cubicBezTo>
                  <a:pt x="4539554" y="3505657"/>
                  <a:pt x="4546602" y="3526042"/>
                  <a:pt x="4546602" y="3546617"/>
                </a:cubicBezTo>
                <a:cubicBezTo>
                  <a:pt x="4546602" y="3572146"/>
                  <a:pt x="4540506" y="3597482"/>
                  <a:pt x="4538221" y="3623201"/>
                </a:cubicBezTo>
                <a:cubicBezTo>
                  <a:pt x="4536316" y="3643204"/>
                  <a:pt x="4537079" y="3663589"/>
                  <a:pt x="4534792" y="3683591"/>
                </a:cubicBezTo>
                <a:cubicBezTo>
                  <a:pt x="4533076" y="3699976"/>
                  <a:pt x="4528696" y="3716168"/>
                  <a:pt x="4525077" y="3732361"/>
                </a:cubicBezTo>
                <a:cubicBezTo>
                  <a:pt x="4523742" y="3738267"/>
                  <a:pt x="4518597" y="3744173"/>
                  <a:pt x="4519359" y="3749506"/>
                </a:cubicBezTo>
                <a:cubicBezTo>
                  <a:pt x="4527552" y="3802467"/>
                  <a:pt x="4490976" y="3840569"/>
                  <a:pt x="4474782" y="3885338"/>
                </a:cubicBezTo>
                <a:cubicBezTo>
                  <a:pt x="4457636" y="3932394"/>
                  <a:pt x="4431347" y="3977925"/>
                  <a:pt x="4439157" y="4030503"/>
                </a:cubicBezTo>
                <a:cubicBezTo>
                  <a:pt x="4443919" y="4062318"/>
                  <a:pt x="4454971" y="4092989"/>
                  <a:pt x="4461639" y="4124614"/>
                </a:cubicBezTo>
                <a:cubicBezTo>
                  <a:pt x="4463924" y="4135854"/>
                  <a:pt x="4463542" y="4148427"/>
                  <a:pt x="4461256" y="4159667"/>
                </a:cubicBezTo>
                <a:cubicBezTo>
                  <a:pt x="4450777" y="4213961"/>
                  <a:pt x="4449253" y="4267493"/>
                  <a:pt x="4466400" y="4320837"/>
                </a:cubicBezTo>
                <a:cubicBezTo>
                  <a:pt x="4469259" y="4329979"/>
                  <a:pt x="4471924" y="4339695"/>
                  <a:pt x="4471924" y="4349222"/>
                </a:cubicBezTo>
                <a:cubicBezTo>
                  <a:pt x="4471924" y="4401419"/>
                  <a:pt x="4467924" y="4452665"/>
                  <a:pt x="4449253" y="4502579"/>
                </a:cubicBezTo>
                <a:cubicBezTo>
                  <a:pt x="4442967" y="4519343"/>
                  <a:pt x="4446967" y="4539728"/>
                  <a:pt x="4445443" y="4558207"/>
                </a:cubicBezTo>
                <a:cubicBezTo>
                  <a:pt x="4444111" y="4575351"/>
                  <a:pt x="4443539" y="4592878"/>
                  <a:pt x="4439157" y="4609452"/>
                </a:cubicBezTo>
                <a:cubicBezTo>
                  <a:pt x="4432681" y="4633647"/>
                  <a:pt x="4431919" y="4656126"/>
                  <a:pt x="4437633" y="4681083"/>
                </a:cubicBezTo>
                <a:cubicBezTo>
                  <a:pt x="4442967" y="4704895"/>
                  <a:pt x="4440301" y="4730614"/>
                  <a:pt x="4440491" y="4755381"/>
                </a:cubicBezTo>
                <a:cubicBezTo>
                  <a:pt x="4440681" y="4783004"/>
                  <a:pt x="4440871" y="4810627"/>
                  <a:pt x="4439919" y="4838250"/>
                </a:cubicBezTo>
                <a:cubicBezTo>
                  <a:pt x="4439539" y="4849300"/>
                  <a:pt x="4431919" y="4861873"/>
                  <a:pt x="4434967" y="4871019"/>
                </a:cubicBezTo>
                <a:cubicBezTo>
                  <a:pt x="4445254" y="4900546"/>
                  <a:pt x="4432872" y="4930075"/>
                  <a:pt x="4438395" y="4959602"/>
                </a:cubicBezTo>
                <a:cubicBezTo>
                  <a:pt x="4441254" y="4974082"/>
                  <a:pt x="4433444" y="4990465"/>
                  <a:pt x="4432681" y="5006086"/>
                </a:cubicBezTo>
                <a:cubicBezTo>
                  <a:pt x="4431347" y="5031614"/>
                  <a:pt x="4431919" y="5057141"/>
                  <a:pt x="4431537" y="5082670"/>
                </a:cubicBezTo>
                <a:cubicBezTo>
                  <a:pt x="4431347" y="5091052"/>
                  <a:pt x="4430585" y="5099245"/>
                  <a:pt x="4430202" y="5107627"/>
                </a:cubicBezTo>
                <a:cubicBezTo>
                  <a:pt x="4429823" y="5115057"/>
                  <a:pt x="4428108" y="5122867"/>
                  <a:pt x="4429440" y="5129916"/>
                </a:cubicBezTo>
                <a:cubicBezTo>
                  <a:pt x="4434205" y="5155445"/>
                  <a:pt x="4442016" y="5180591"/>
                  <a:pt x="4445063" y="5206308"/>
                </a:cubicBezTo>
                <a:cubicBezTo>
                  <a:pt x="4447729" y="5228597"/>
                  <a:pt x="4444111" y="5251650"/>
                  <a:pt x="4446015" y="5274129"/>
                </a:cubicBezTo>
                <a:cubicBezTo>
                  <a:pt x="4449253" y="5313754"/>
                  <a:pt x="4454971" y="5353379"/>
                  <a:pt x="4458589" y="5393005"/>
                </a:cubicBezTo>
                <a:cubicBezTo>
                  <a:pt x="4459351" y="5401579"/>
                  <a:pt x="4454587" y="5410531"/>
                  <a:pt x="4454207" y="5419295"/>
                </a:cubicBezTo>
                <a:cubicBezTo>
                  <a:pt x="4453255" y="5446728"/>
                  <a:pt x="4453063" y="5474161"/>
                  <a:pt x="4452493" y="5501594"/>
                </a:cubicBezTo>
                <a:cubicBezTo>
                  <a:pt x="4452301" y="5517215"/>
                  <a:pt x="4452873" y="5533027"/>
                  <a:pt x="4451160" y="5548460"/>
                </a:cubicBezTo>
                <a:cubicBezTo>
                  <a:pt x="4448873" y="5568842"/>
                  <a:pt x="4445443" y="5587321"/>
                  <a:pt x="4460304" y="5606372"/>
                </a:cubicBezTo>
                <a:cubicBezTo>
                  <a:pt x="4483354" y="5635711"/>
                  <a:pt x="4474400" y="5673050"/>
                  <a:pt x="4479734" y="5706959"/>
                </a:cubicBezTo>
                <a:cubicBezTo>
                  <a:pt x="4481069" y="5715723"/>
                  <a:pt x="4481259" y="5724678"/>
                  <a:pt x="4482782" y="5733440"/>
                </a:cubicBezTo>
                <a:cubicBezTo>
                  <a:pt x="4485641" y="5749634"/>
                  <a:pt x="4488879" y="5765635"/>
                  <a:pt x="4492119" y="5781830"/>
                </a:cubicBezTo>
                <a:cubicBezTo>
                  <a:pt x="4492690" y="5784686"/>
                  <a:pt x="4492881" y="5787924"/>
                  <a:pt x="4493834" y="5790592"/>
                </a:cubicBezTo>
                <a:cubicBezTo>
                  <a:pt x="4501833" y="5815169"/>
                  <a:pt x="4510977" y="5839361"/>
                  <a:pt x="4517455" y="5864318"/>
                </a:cubicBezTo>
                <a:cubicBezTo>
                  <a:pt x="4520695" y="5876511"/>
                  <a:pt x="4521076" y="5890037"/>
                  <a:pt x="4519359" y="5902610"/>
                </a:cubicBezTo>
                <a:cubicBezTo>
                  <a:pt x="4514407" y="5939377"/>
                  <a:pt x="4512311" y="5975764"/>
                  <a:pt x="4519551" y="6012723"/>
                </a:cubicBezTo>
                <a:cubicBezTo>
                  <a:pt x="4522408" y="6027392"/>
                  <a:pt x="4517645" y="6043776"/>
                  <a:pt x="4515931" y="6059397"/>
                </a:cubicBezTo>
                <a:cubicBezTo>
                  <a:pt x="4511360" y="6096736"/>
                  <a:pt x="4506405" y="6134075"/>
                  <a:pt x="4502025" y="6171605"/>
                </a:cubicBezTo>
                <a:cubicBezTo>
                  <a:pt x="4499358" y="6195037"/>
                  <a:pt x="4497833" y="6218660"/>
                  <a:pt x="4495167" y="6242093"/>
                </a:cubicBezTo>
                <a:cubicBezTo>
                  <a:pt x="4491927" y="6269144"/>
                  <a:pt x="4486975" y="6296005"/>
                  <a:pt x="4484306" y="6323058"/>
                </a:cubicBezTo>
                <a:cubicBezTo>
                  <a:pt x="4481259" y="6353919"/>
                  <a:pt x="4480688" y="6384972"/>
                  <a:pt x="4477448" y="6415833"/>
                </a:cubicBezTo>
                <a:cubicBezTo>
                  <a:pt x="4471162" y="6472225"/>
                  <a:pt x="4463733" y="6528424"/>
                  <a:pt x="4456683" y="6584812"/>
                </a:cubicBezTo>
                <a:cubicBezTo>
                  <a:pt x="4449825" y="6639488"/>
                  <a:pt x="4443729" y="6694164"/>
                  <a:pt x="4435157" y="6748458"/>
                </a:cubicBezTo>
                <a:cubicBezTo>
                  <a:pt x="4431537" y="6771319"/>
                  <a:pt x="4421630" y="6793035"/>
                  <a:pt x="4416106" y="6815516"/>
                </a:cubicBezTo>
                <a:lnTo>
                  <a:pt x="4406407" y="6858000"/>
                </a:lnTo>
                <a:lnTo>
                  <a:pt x="4234154" y="6858000"/>
                </a:lnTo>
                <a:lnTo>
                  <a:pt x="0" y="6858000"/>
                </a:lnTo>
                <a:lnTo>
                  <a:pt x="0" y="2"/>
                </a:lnTo>
                <a:lnTo>
                  <a:pt x="3741092" y="1"/>
                </a:lnTo>
                <a:lnTo>
                  <a:pt x="3743810" y="21486"/>
                </a:lnTo>
                <a:close/>
              </a:path>
            </a:pathLst>
          </a:custGeom>
          <a:effectLst/>
        </p:spPr>
      </p:pic>
      <p:grpSp>
        <p:nvGrpSpPr>
          <p:cNvPr id="30" name="Group 29">
            <a:extLst>
              <a:ext uri="{FF2B5EF4-FFF2-40B4-BE49-F238E27FC236}">
                <a16:creationId xmlns:a16="http://schemas.microsoft.com/office/drawing/2014/main" id="{54A1C8FD-E5B7-4BEC-A74A-A55FB8EA7C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effectLst>
            <a:outerShdw blurRad="381000" dist="152400" algn="l" rotWithShape="0">
              <a:prstClr val="black">
                <a:alpha val="10000"/>
              </a:prstClr>
            </a:outerShdw>
          </a:effectLst>
        </p:grpSpPr>
        <p:sp>
          <p:nvSpPr>
            <p:cNvPr id="31" name="Freeform: Shape 30">
              <a:extLst>
                <a:ext uri="{FF2B5EF4-FFF2-40B4-BE49-F238E27FC236}">
                  <a16:creationId xmlns:a16="http://schemas.microsoft.com/office/drawing/2014/main" id="{B20D202D-5E48-4B15-9AF5-71BED4FCFF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Shape 31">
              <a:extLst>
                <a:ext uri="{FF2B5EF4-FFF2-40B4-BE49-F238E27FC236}">
                  <a16:creationId xmlns:a16="http://schemas.microsoft.com/office/drawing/2014/main" id="{68D6A069-9380-4E59-A0DA-07053EE8E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4">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Content Placeholder 2">
            <a:extLst>
              <a:ext uri="{FF2B5EF4-FFF2-40B4-BE49-F238E27FC236}">
                <a16:creationId xmlns:a16="http://schemas.microsoft.com/office/drawing/2014/main" id="{51058C1C-A5F7-40E1-AA51-8479312C0E85}"/>
              </a:ext>
            </a:extLst>
          </p:cNvPr>
          <p:cNvSpPr>
            <a:spLocks noGrp="1"/>
          </p:cNvSpPr>
          <p:nvPr>
            <p:ph idx="1"/>
          </p:nvPr>
        </p:nvSpPr>
        <p:spPr>
          <a:xfrm>
            <a:off x="4693921" y="3146400"/>
            <a:ext cx="6678930" cy="2682000"/>
          </a:xfrm>
        </p:spPr>
        <p:txBody>
          <a:bodyPr>
            <a:normAutofit/>
          </a:bodyPr>
          <a:lstStyle/>
          <a:p>
            <a:r>
              <a:rPr lang="en-US" sz="2400" dirty="0">
                <a:solidFill>
                  <a:schemeClr val="bg1">
                    <a:alpha val="80000"/>
                  </a:schemeClr>
                </a:solidFill>
                <a:latin typeface="Trebuchet MS" panose="020B0603020202020204" pitchFamily="34" charset="0"/>
              </a:rPr>
              <a:t>Review the pattern for a witness on page 5. </a:t>
            </a:r>
          </a:p>
          <a:p>
            <a:r>
              <a:rPr lang="en-US" sz="2400" dirty="0">
                <a:solidFill>
                  <a:schemeClr val="bg1">
                    <a:alpha val="80000"/>
                  </a:schemeClr>
                </a:solidFill>
                <a:latin typeface="Trebuchet MS" panose="020B0603020202020204" pitchFamily="34" charset="0"/>
              </a:rPr>
              <a:t>Recall an experience of God’s presence. </a:t>
            </a:r>
          </a:p>
          <a:p>
            <a:r>
              <a:rPr lang="en-US" sz="2400" dirty="0">
                <a:solidFill>
                  <a:schemeClr val="bg1">
                    <a:alpha val="80000"/>
                  </a:schemeClr>
                </a:solidFill>
                <a:latin typeface="Trebuchet MS" panose="020B0603020202020204" pitchFamily="34" charset="0"/>
              </a:rPr>
              <a:t>Reflect on the questions.  </a:t>
            </a:r>
          </a:p>
          <a:p>
            <a:r>
              <a:rPr lang="en-US" sz="2400" dirty="0">
                <a:solidFill>
                  <a:schemeClr val="bg1">
                    <a:alpha val="80000"/>
                  </a:schemeClr>
                </a:solidFill>
                <a:latin typeface="Trebuchet MS" panose="020B0603020202020204" pitchFamily="34" charset="0"/>
              </a:rPr>
              <a:t>Share  a witness with your partner. </a:t>
            </a:r>
          </a:p>
          <a:p>
            <a:r>
              <a:rPr lang="en-US" sz="2400" dirty="0">
                <a:solidFill>
                  <a:schemeClr val="bg1">
                    <a:alpha val="80000"/>
                  </a:schemeClr>
                </a:solidFill>
                <a:latin typeface="Trebuchet MS" panose="020B0603020202020204" pitchFamily="34" charset="0"/>
              </a:rPr>
              <a:t>Listen to their witness.  </a:t>
            </a:r>
          </a:p>
        </p:txBody>
      </p:sp>
      <p:sp>
        <p:nvSpPr>
          <p:cNvPr id="5" name="Slide Number Placeholder 4">
            <a:extLst>
              <a:ext uri="{FF2B5EF4-FFF2-40B4-BE49-F238E27FC236}">
                <a16:creationId xmlns:a16="http://schemas.microsoft.com/office/drawing/2014/main" id="{14A01731-A74B-45AA-B59E-D0BA23056D2F}"/>
              </a:ext>
            </a:extLst>
          </p:cNvPr>
          <p:cNvSpPr>
            <a:spLocks noGrp="1"/>
          </p:cNvSpPr>
          <p:nvPr>
            <p:ph type="sldNum" sz="quarter" idx="12"/>
          </p:nvPr>
        </p:nvSpPr>
        <p:spPr/>
        <p:txBody>
          <a:bodyPr/>
          <a:lstStyle/>
          <a:p>
            <a:fld id="{12D5BF75-E289-403B-BA0F-BBD4F60EA622}" type="slidenum">
              <a:rPr lang="en-US" smtClean="0"/>
              <a:t>23</a:t>
            </a:fld>
            <a:endParaRPr lang="en-US"/>
          </a:p>
        </p:txBody>
      </p:sp>
    </p:spTree>
    <p:extLst>
      <p:ext uri="{BB962C8B-B14F-4D97-AF65-F5344CB8AC3E}">
        <p14:creationId xmlns:p14="http://schemas.microsoft.com/office/powerpoint/2010/main" val="3422974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8EDC4BF-D698-4B7B-8833-E0F66B91F23C}"/>
              </a:ext>
            </a:extLst>
          </p:cNvPr>
          <p:cNvSpPr>
            <a:spLocks noGrp="1"/>
          </p:cNvSpPr>
          <p:nvPr>
            <p:ph type="title"/>
          </p:nvPr>
        </p:nvSpPr>
        <p:spPr>
          <a:xfrm>
            <a:off x="524256" y="4767072"/>
            <a:ext cx="6594189" cy="1625210"/>
          </a:xfrm>
        </p:spPr>
        <p:txBody>
          <a:bodyPr>
            <a:normAutofit/>
          </a:bodyPr>
          <a:lstStyle/>
          <a:p>
            <a:pPr algn="r"/>
            <a:r>
              <a:rPr lang="en-US">
                <a:solidFill>
                  <a:srgbClr val="FFFFFF"/>
                </a:solidFill>
                <a:latin typeface="Trebuchet MS" panose="020B0603020202020204" pitchFamily="34" charset="0"/>
              </a:rPr>
              <a:t>A Witness of Faith </a:t>
            </a:r>
            <a:br>
              <a:rPr lang="en-US">
                <a:solidFill>
                  <a:srgbClr val="FFFFFF"/>
                </a:solidFill>
              </a:rPr>
            </a:br>
            <a:endParaRPr lang="en-US">
              <a:solidFill>
                <a:srgbClr val="FFFFFF"/>
              </a:solidFill>
            </a:endParaRPr>
          </a:p>
        </p:txBody>
      </p:sp>
      <p:pic>
        <p:nvPicPr>
          <p:cNvPr id="4" name="Picture 3">
            <a:extLst>
              <a:ext uri="{FF2B5EF4-FFF2-40B4-BE49-F238E27FC236}">
                <a16:creationId xmlns:a16="http://schemas.microsoft.com/office/drawing/2014/main" id="{C3471ACB-1C0A-420B-B207-D70802AC53C6}"/>
              </a:ext>
            </a:extLst>
          </p:cNvPr>
          <p:cNvPicPr>
            <a:picLocks noChangeAspect="1"/>
          </p:cNvPicPr>
          <p:nvPr/>
        </p:nvPicPr>
        <p:blipFill rotWithShape="1">
          <a:blip r:embed="rId3"/>
          <a:srcRect l="32981" r="-2" b="-2"/>
          <a:stretch/>
        </p:blipFill>
        <p:spPr>
          <a:xfrm>
            <a:off x="327547" y="321733"/>
            <a:ext cx="7058306" cy="4107392"/>
          </a:xfrm>
          <a:prstGeom prst="rect">
            <a:avLst/>
          </a:prstGeom>
        </p:spPr>
      </p:pic>
      <p:sp>
        <p:nvSpPr>
          <p:cNvPr id="34" name="Rectangle 33">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68C68A0D-1952-4416-A4C0-D027DC3A6D90}"/>
              </a:ext>
            </a:extLst>
          </p:cNvPr>
          <p:cNvSpPr>
            <a:spLocks noGrp="1"/>
          </p:cNvSpPr>
          <p:nvPr>
            <p:ph idx="1"/>
          </p:nvPr>
        </p:nvSpPr>
        <p:spPr>
          <a:xfrm>
            <a:off x="7640320" y="917725"/>
            <a:ext cx="4104639" cy="4852362"/>
          </a:xfrm>
        </p:spPr>
        <p:txBody>
          <a:bodyPr anchor="ctr">
            <a:normAutofit/>
          </a:bodyPr>
          <a:lstStyle/>
          <a:p>
            <a:pPr marL="0" lvl="0" indent="0">
              <a:buNone/>
            </a:pPr>
            <a:r>
              <a:rPr lang="en-US" sz="1900" dirty="0">
                <a:solidFill>
                  <a:srgbClr val="FFFFFF"/>
                </a:solidFill>
                <a:latin typeface="Trebuchet MS" panose="020B0603020202020204" pitchFamily="34" charset="0"/>
              </a:rPr>
              <a:t>Engaging a faith witness element</a:t>
            </a:r>
          </a:p>
          <a:p>
            <a:pPr lvl="1"/>
            <a:r>
              <a:rPr lang="en-US" sz="1900" dirty="0">
                <a:solidFill>
                  <a:srgbClr val="FFFFFF"/>
                </a:solidFill>
                <a:latin typeface="Trebuchet MS" panose="020B0603020202020204" pitchFamily="34" charset="0"/>
              </a:rPr>
              <a:t>As a faith companion to youth</a:t>
            </a:r>
          </a:p>
          <a:p>
            <a:pPr lvl="1"/>
            <a:r>
              <a:rPr lang="en-US" sz="1900" dirty="0">
                <a:solidFill>
                  <a:srgbClr val="FFFFFF"/>
                </a:solidFill>
                <a:latin typeface="Trebuchet MS" panose="020B0603020202020204" pitchFamily="34" charset="0"/>
              </a:rPr>
              <a:t>As a catechist</a:t>
            </a:r>
          </a:p>
          <a:p>
            <a:pPr lvl="1"/>
            <a:r>
              <a:rPr lang="en-US" sz="1900" dirty="0">
                <a:solidFill>
                  <a:srgbClr val="FFFFFF"/>
                </a:solidFill>
                <a:latin typeface="Trebuchet MS" panose="020B0603020202020204" pitchFamily="34" charset="0"/>
              </a:rPr>
              <a:t>Bringing in witnesses from the community</a:t>
            </a:r>
          </a:p>
          <a:p>
            <a:pPr lvl="1"/>
            <a:r>
              <a:rPr lang="en-US" sz="1900" dirty="0">
                <a:solidFill>
                  <a:srgbClr val="FFFFFF"/>
                </a:solidFill>
                <a:latin typeface="Trebuchet MS" panose="020B0603020202020204" pitchFamily="34" charset="0"/>
              </a:rPr>
              <a:t>Engaging and preparing youth and adults as faith witnesses </a:t>
            </a:r>
          </a:p>
          <a:p>
            <a:pPr marL="0" lvl="0" indent="0">
              <a:buNone/>
            </a:pPr>
            <a:endParaRPr lang="en-US" sz="1900" dirty="0">
              <a:solidFill>
                <a:srgbClr val="FFFFFF"/>
              </a:solidFill>
              <a:latin typeface="Trebuchet MS" panose="020B0603020202020204" pitchFamily="34" charset="0"/>
            </a:endParaRPr>
          </a:p>
          <a:p>
            <a:pPr marL="0" lvl="0" indent="0">
              <a:buNone/>
            </a:pPr>
            <a:r>
              <a:rPr lang="en-US" sz="1900" dirty="0">
                <a:solidFill>
                  <a:srgbClr val="FFFFFF"/>
                </a:solidFill>
                <a:latin typeface="Trebuchet MS" panose="020B0603020202020204" pitchFamily="34" charset="0"/>
              </a:rPr>
              <a:t>Providing faith witnesses and engaging youth in faith sharing and affective prayer throughout catechesis and ministry with youth. </a:t>
            </a:r>
          </a:p>
        </p:txBody>
      </p:sp>
      <p:sp>
        <p:nvSpPr>
          <p:cNvPr id="5" name="Slide Number Placeholder 4">
            <a:extLst>
              <a:ext uri="{FF2B5EF4-FFF2-40B4-BE49-F238E27FC236}">
                <a16:creationId xmlns:a16="http://schemas.microsoft.com/office/drawing/2014/main" id="{676E6BC9-42A7-4AD4-976D-583F47270FF8}"/>
              </a:ext>
            </a:extLst>
          </p:cNvPr>
          <p:cNvSpPr>
            <a:spLocks noGrp="1"/>
          </p:cNvSpPr>
          <p:nvPr>
            <p:ph type="sldNum" sz="quarter" idx="12"/>
          </p:nvPr>
        </p:nvSpPr>
        <p:spPr>
          <a:xfrm>
            <a:off x="10480391" y="6535157"/>
            <a:ext cx="973667" cy="274320"/>
          </a:xfrm>
        </p:spPr>
        <p:txBody>
          <a:bodyPr>
            <a:normAutofit/>
          </a:bodyPr>
          <a:lstStyle/>
          <a:p>
            <a:pPr>
              <a:spcAft>
                <a:spcPts val="600"/>
              </a:spcAft>
            </a:pPr>
            <a:fld id="{12D5BF75-E289-403B-BA0F-BBD4F60EA622}" type="slidenum">
              <a:rPr lang="en-US" sz="1050">
                <a:solidFill>
                  <a:schemeClr val="tx1">
                    <a:lumMod val="50000"/>
                    <a:lumOff val="50000"/>
                  </a:schemeClr>
                </a:solidFill>
              </a:rPr>
              <a:pPr>
                <a:spcAft>
                  <a:spcPts val="600"/>
                </a:spcAft>
              </a:pPr>
              <a:t>24</a:t>
            </a:fld>
            <a:endParaRPr lang="en-US" sz="1050">
              <a:solidFill>
                <a:schemeClr val="tx1">
                  <a:lumMod val="50000"/>
                  <a:lumOff val="50000"/>
                </a:schemeClr>
              </a:solidFill>
            </a:endParaRPr>
          </a:p>
        </p:txBody>
      </p:sp>
    </p:spTree>
    <p:extLst>
      <p:ext uri="{BB962C8B-B14F-4D97-AF65-F5344CB8AC3E}">
        <p14:creationId xmlns:p14="http://schemas.microsoft.com/office/powerpoint/2010/main" val="2392420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9EE8F-BE49-4EDA-9452-4F816925E1A3}"/>
              </a:ext>
            </a:extLst>
          </p:cNvPr>
          <p:cNvSpPr>
            <a:spLocks noGrp="1"/>
          </p:cNvSpPr>
          <p:nvPr>
            <p:ph type="title"/>
          </p:nvPr>
        </p:nvSpPr>
        <p:spPr>
          <a:xfrm>
            <a:off x="648929" y="629266"/>
            <a:ext cx="3651467" cy="1676603"/>
          </a:xfrm>
        </p:spPr>
        <p:txBody>
          <a:bodyPr>
            <a:normAutofit/>
          </a:bodyPr>
          <a:lstStyle/>
          <a:p>
            <a:r>
              <a:rPr lang="en-US" sz="4800" b="1" dirty="0">
                <a:latin typeface="Trebuchet MS" panose="020B0603020202020204" pitchFamily="34" charset="0"/>
              </a:rPr>
              <a:t>Family Witness </a:t>
            </a:r>
          </a:p>
        </p:txBody>
      </p:sp>
      <p:sp>
        <p:nvSpPr>
          <p:cNvPr id="3" name="Content Placeholder 2">
            <a:extLst>
              <a:ext uri="{FF2B5EF4-FFF2-40B4-BE49-F238E27FC236}">
                <a16:creationId xmlns:a16="http://schemas.microsoft.com/office/drawing/2014/main" id="{05681354-501D-4DD3-8D18-6C5EC3F24298}"/>
              </a:ext>
            </a:extLst>
          </p:cNvPr>
          <p:cNvSpPr>
            <a:spLocks noGrp="1"/>
          </p:cNvSpPr>
          <p:nvPr>
            <p:ph idx="1"/>
          </p:nvPr>
        </p:nvSpPr>
        <p:spPr>
          <a:xfrm>
            <a:off x="648931" y="2438400"/>
            <a:ext cx="3651466" cy="3785419"/>
          </a:xfrm>
        </p:spPr>
        <p:txBody>
          <a:bodyPr>
            <a:normAutofit/>
          </a:bodyPr>
          <a:lstStyle/>
          <a:p>
            <a:r>
              <a:rPr lang="en-US" sz="1800" dirty="0">
                <a:latin typeface="Trebuchet MS" panose="020B0603020202020204" pitchFamily="34" charset="0"/>
              </a:rPr>
              <a:t>Consider all family relationships</a:t>
            </a:r>
          </a:p>
          <a:p>
            <a:pPr lvl="1"/>
            <a:r>
              <a:rPr lang="en-US" sz="1800" dirty="0">
                <a:latin typeface="Trebuchet MS" panose="020B0603020202020204" pitchFamily="34" charset="0"/>
              </a:rPr>
              <a:t>Parents </a:t>
            </a:r>
          </a:p>
          <a:p>
            <a:pPr lvl="1"/>
            <a:r>
              <a:rPr lang="en-US" sz="1800" dirty="0">
                <a:latin typeface="Trebuchet MS" panose="020B0603020202020204" pitchFamily="34" charset="0"/>
              </a:rPr>
              <a:t>Grandparents</a:t>
            </a:r>
          </a:p>
          <a:p>
            <a:pPr lvl="1"/>
            <a:r>
              <a:rPr lang="en-US" sz="1800" dirty="0">
                <a:latin typeface="Trebuchet MS" panose="020B0603020202020204" pitchFamily="34" charset="0"/>
              </a:rPr>
              <a:t>Aunts / Uncles</a:t>
            </a:r>
          </a:p>
          <a:p>
            <a:pPr lvl="1"/>
            <a:r>
              <a:rPr lang="en-US" sz="1800" dirty="0">
                <a:latin typeface="Trebuchet MS" panose="020B0603020202020204" pitchFamily="34" charset="0"/>
              </a:rPr>
              <a:t>Siblings </a:t>
            </a:r>
          </a:p>
          <a:p>
            <a:r>
              <a:rPr lang="en-US" sz="1800" dirty="0">
                <a:latin typeface="Trebuchet MS" panose="020B0603020202020204" pitchFamily="34" charset="0"/>
              </a:rPr>
              <a:t>Empower parents and family to listen and witness faith </a:t>
            </a:r>
          </a:p>
          <a:p>
            <a:r>
              <a:rPr lang="en-US" sz="1800" dirty="0">
                <a:latin typeface="Trebuchet MS" panose="020B0603020202020204" pitchFamily="34" charset="0"/>
              </a:rPr>
              <a:t>Engage families in service and ministry for shared witness </a:t>
            </a:r>
          </a:p>
          <a:p>
            <a:endParaRPr lang="en-US" sz="1800" dirty="0"/>
          </a:p>
          <a:p>
            <a:endParaRPr lang="en-US" sz="1800" dirty="0"/>
          </a:p>
        </p:txBody>
      </p:sp>
      <p:pic>
        <p:nvPicPr>
          <p:cNvPr id="4" name="Picture 3">
            <a:extLst>
              <a:ext uri="{FF2B5EF4-FFF2-40B4-BE49-F238E27FC236}">
                <a16:creationId xmlns:a16="http://schemas.microsoft.com/office/drawing/2014/main" id="{C2428922-9E8B-42F4-A568-B5F40A7090B8}"/>
              </a:ext>
            </a:extLst>
          </p:cNvPr>
          <p:cNvPicPr>
            <a:picLocks noChangeAspect="1"/>
          </p:cNvPicPr>
          <p:nvPr/>
        </p:nvPicPr>
        <p:blipFill rotWithShape="1">
          <a:blip r:embed="rId3"/>
          <a:srcRect l="19525" r="7236"/>
          <a:stretch/>
        </p:blipFill>
        <p:spPr>
          <a:xfrm>
            <a:off x="4639056" y="10"/>
            <a:ext cx="7552944" cy="6857990"/>
          </a:xfrm>
          <a:prstGeom prst="rect">
            <a:avLst/>
          </a:prstGeom>
          <a:effectLst/>
        </p:spPr>
      </p:pic>
      <p:sp>
        <p:nvSpPr>
          <p:cNvPr id="5" name="Slide Number Placeholder 4">
            <a:extLst>
              <a:ext uri="{FF2B5EF4-FFF2-40B4-BE49-F238E27FC236}">
                <a16:creationId xmlns:a16="http://schemas.microsoft.com/office/drawing/2014/main" id="{20D14044-8CEE-4572-A0BA-B883261CD667}"/>
              </a:ext>
            </a:extLst>
          </p:cNvPr>
          <p:cNvSpPr>
            <a:spLocks noGrp="1"/>
          </p:cNvSpPr>
          <p:nvPr>
            <p:ph type="sldNum" sz="quarter" idx="12"/>
          </p:nvPr>
        </p:nvSpPr>
        <p:spPr/>
        <p:txBody>
          <a:bodyPr/>
          <a:lstStyle/>
          <a:p>
            <a:fld id="{12D5BF75-E289-403B-BA0F-BBD4F60EA622}" type="slidenum">
              <a:rPr lang="en-US" smtClean="0"/>
              <a:t>25</a:t>
            </a:fld>
            <a:endParaRPr lang="en-US"/>
          </a:p>
        </p:txBody>
      </p:sp>
    </p:spTree>
    <p:extLst>
      <p:ext uri="{BB962C8B-B14F-4D97-AF65-F5344CB8AC3E}">
        <p14:creationId xmlns:p14="http://schemas.microsoft.com/office/powerpoint/2010/main" val="27253749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19">
            <a:extLst>
              <a:ext uri="{FF2B5EF4-FFF2-40B4-BE49-F238E27FC236}">
                <a16:creationId xmlns:a16="http://schemas.microsoft.com/office/drawing/2014/main" id="{C3D6EC93-F369-413E-AA67-5D41041610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1C1AE5-5DB3-434A-9366-DBA0AADEDEAB}"/>
              </a:ext>
            </a:extLst>
          </p:cNvPr>
          <p:cNvSpPr>
            <a:spLocks noGrp="1"/>
          </p:cNvSpPr>
          <p:nvPr>
            <p:ph type="title"/>
          </p:nvPr>
        </p:nvSpPr>
        <p:spPr>
          <a:xfrm>
            <a:off x="717973" y="1641752"/>
            <a:ext cx="4514428" cy="1323439"/>
          </a:xfrm>
        </p:spPr>
        <p:txBody>
          <a:bodyPr vert="horz" lIns="91440" tIns="45720" rIns="91440" bIns="45720" rtlCol="0" anchor="t">
            <a:normAutofit/>
          </a:bodyPr>
          <a:lstStyle/>
          <a:p>
            <a:r>
              <a:rPr lang="en-US" sz="4000" b="1" dirty="0">
                <a:solidFill>
                  <a:schemeClr val="bg1"/>
                </a:solidFill>
                <a:latin typeface="Trebuchet MS" panose="020B0603020202020204" pitchFamily="34" charset="0"/>
              </a:rPr>
              <a:t>Parish Witness</a:t>
            </a:r>
          </a:p>
        </p:txBody>
      </p:sp>
      <p:sp>
        <p:nvSpPr>
          <p:cNvPr id="8" name="Text Placeholder 7">
            <a:extLst>
              <a:ext uri="{FF2B5EF4-FFF2-40B4-BE49-F238E27FC236}">
                <a16:creationId xmlns:a16="http://schemas.microsoft.com/office/drawing/2014/main" id="{11B17E08-62B8-40AE-88D5-3E99DE623402}"/>
              </a:ext>
            </a:extLst>
          </p:cNvPr>
          <p:cNvSpPr>
            <a:spLocks noGrp="1"/>
          </p:cNvSpPr>
          <p:nvPr>
            <p:ph type="body" sz="half" idx="2"/>
          </p:nvPr>
        </p:nvSpPr>
        <p:spPr>
          <a:xfrm>
            <a:off x="663787" y="2275840"/>
            <a:ext cx="4568614" cy="3324860"/>
          </a:xfrm>
        </p:spPr>
        <p:txBody>
          <a:bodyPr vert="horz" lIns="91440" tIns="45720" rIns="91440" bIns="45720" rtlCol="0">
            <a:normAutofit/>
          </a:bodyPr>
          <a:lstStyle/>
          <a:p>
            <a:r>
              <a:rPr lang="en-US" sz="2000" dirty="0">
                <a:solidFill>
                  <a:schemeClr val="bg1">
                    <a:alpha val="80000"/>
                  </a:schemeClr>
                </a:solidFill>
                <a:latin typeface="Trebuchet MS" panose="020B0603020202020204" pitchFamily="34" charset="0"/>
              </a:rPr>
              <a:t>Those of us who are no longer young need to find ways of keeping close to the voices and concerns of young people. “</a:t>
            </a:r>
            <a:r>
              <a:rPr lang="en-US" sz="2000" b="1" dirty="0">
                <a:solidFill>
                  <a:schemeClr val="bg1">
                    <a:alpha val="80000"/>
                  </a:schemeClr>
                </a:solidFill>
                <a:latin typeface="Trebuchet MS" panose="020B0603020202020204" pitchFamily="34" charset="0"/>
              </a:rPr>
              <a:t>Drawing together creates the conditions for the Church to become a place of dialogue and a witness to life-giving fraternity.”</a:t>
            </a:r>
            <a:endParaRPr lang="en-US" sz="2000" dirty="0">
              <a:solidFill>
                <a:schemeClr val="bg1">
                  <a:alpha val="80000"/>
                </a:schemeClr>
              </a:solidFill>
              <a:latin typeface="Trebuchet MS" panose="020B0603020202020204" pitchFamily="34" charset="0"/>
            </a:endParaRPr>
          </a:p>
          <a:p>
            <a:pPr marL="0" indent="-228600">
              <a:buFont typeface="Arial" panose="020B0604020202020204" pitchFamily="34" charset="0"/>
              <a:buChar char="•"/>
            </a:pPr>
            <a:endParaRPr lang="en-US" sz="2000" i="1" dirty="0">
              <a:solidFill>
                <a:schemeClr val="bg1">
                  <a:alpha val="80000"/>
                </a:schemeClr>
              </a:solidFill>
            </a:endParaRPr>
          </a:p>
          <a:p>
            <a:r>
              <a:rPr lang="en-US" sz="1700" i="1" dirty="0">
                <a:solidFill>
                  <a:schemeClr val="bg1">
                    <a:alpha val="80000"/>
                  </a:schemeClr>
                </a:solidFill>
                <a:latin typeface="Trebuchet MS" panose="020B0603020202020204" pitchFamily="34" charset="0"/>
              </a:rPr>
              <a:t># 38- Christ is Alive – Christus Vivit,                      </a:t>
            </a:r>
            <a:r>
              <a:rPr lang="en-US" sz="1700" dirty="0">
                <a:solidFill>
                  <a:schemeClr val="bg1">
                    <a:alpha val="80000"/>
                  </a:schemeClr>
                </a:solidFill>
                <a:latin typeface="Trebuchet MS" panose="020B0603020202020204" pitchFamily="34" charset="0"/>
              </a:rPr>
              <a:t>April 2, 2019</a:t>
            </a:r>
          </a:p>
          <a:p>
            <a:pPr indent="-228600">
              <a:buFont typeface="Arial" panose="020B0604020202020204" pitchFamily="34" charset="0"/>
              <a:buChar char="•"/>
            </a:pPr>
            <a:endParaRPr lang="en-US" sz="1700" dirty="0">
              <a:solidFill>
                <a:schemeClr val="bg1">
                  <a:alpha val="80000"/>
                </a:schemeClr>
              </a:solidFill>
            </a:endParaRPr>
          </a:p>
        </p:txBody>
      </p:sp>
      <p:pic>
        <p:nvPicPr>
          <p:cNvPr id="4" name="Picture Placeholder 3" descr="A group of people that are standing in the grass&#10;&#10;Description automatically generated">
            <a:extLst>
              <a:ext uri="{FF2B5EF4-FFF2-40B4-BE49-F238E27FC236}">
                <a16:creationId xmlns:a16="http://schemas.microsoft.com/office/drawing/2014/main" id="{DB97A69F-9D32-41F6-B378-A5C50240971D}"/>
              </a:ext>
            </a:extLst>
          </p:cNvPr>
          <p:cNvPicPr>
            <a:picLocks noGrp="1"/>
          </p:cNvPicPr>
          <p:nvPr>
            <p:ph type="pic" idx="1"/>
          </p:nvPr>
        </p:nvPicPr>
        <p:blipFill rotWithShape="1">
          <a:blip r:embed="rId3" cstate="print">
            <a:extLst>
              <a:ext uri="{28A0092B-C50C-407E-A947-70E740481C1C}">
                <a14:useLocalDpi xmlns:a14="http://schemas.microsoft.com/office/drawing/2010/main" val="0"/>
              </a:ext>
            </a:extLst>
          </a:blip>
          <a:srcRect l="27030" t="8" r="10289" b="-9"/>
          <a:stretch/>
        </p:blipFill>
        <p:spPr bwMode="auto">
          <a:xfrm>
            <a:off x="5752193" y="10"/>
            <a:ext cx="6439807" cy="6857989"/>
          </a:xfrm>
          <a:custGeom>
            <a:avLst/>
            <a:gdLst/>
            <a:ahLst/>
            <a:cxnLst/>
            <a:rect l="l" t="t" r="r" b="b"/>
            <a:pathLst>
              <a:path w="6439807" h="6857999">
                <a:moveTo>
                  <a:pt x="752157" y="6118149"/>
                </a:moveTo>
                <a:cubicBezTo>
                  <a:pt x="745608" y="6124102"/>
                  <a:pt x="737987" y="6129341"/>
                  <a:pt x="730938" y="6133722"/>
                </a:cubicBezTo>
                <a:cubicBezTo>
                  <a:pt x="723794" y="6138152"/>
                  <a:pt x="718448" y="6143474"/>
                  <a:pt x="714778" y="6149379"/>
                </a:cubicBezTo>
                <a:lnTo>
                  <a:pt x="709303" y="6166562"/>
                </a:lnTo>
                <a:lnTo>
                  <a:pt x="714778" y="6149380"/>
                </a:lnTo>
                <a:cubicBezTo>
                  <a:pt x="718448" y="6143474"/>
                  <a:pt x="723794" y="6138152"/>
                  <a:pt x="730938" y="6133723"/>
                </a:cubicBezTo>
                <a:cubicBezTo>
                  <a:pt x="737987" y="6129341"/>
                  <a:pt x="745608" y="6124102"/>
                  <a:pt x="752157" y="6118149"/>
                </a:cubicBezTo>
                <a:close/>
                <a:moveTo>
                  <a:pt x="844000" y="4941372"/>
                </a:moveTo>
                <a:lnTo>
                  <a:pt x="840670" y="4950868"/>
                </a:lnTo>
                <a:lnTo>
                  <a:pt x="830985" y="4991382"/>
                </a:lnTo>
                <a:lnTo>
                  <a:pt x="840670" y="4950869"/>
                </a:lnTo>
                <a:close/>
                <a:moveTo>
                  <a:pt x="840061" y="4749807"/>
                </a:moveTo>
                <a:cubicBezTo>
                  <a:pt x="852197" y="4762827"/>
                  <a:pt x="853054" y="4781365"/>
                  <a:pt x="854768" y="4799797"/>
                </a:cubicBezTo>
                <a:cubicBezTo>
                  <a:pt x="853054" y="4781365"/>
                  <a:pt x="852197" y="4762826"/>
                  <a:pt x="840061" y="4749807"/>
                </a:cubicBezTo>
                <a:close/>
                <a:moveTo>
                  <a:pt x="822263" y="4543185"/>
                </a:moveTo>
                <a:lnTo>
                  <a:pt x="816857" y="4557091"/>
                </a:lnTo>
                <a:cubicBezTo>
                  <a:pt x="805236" y="4573618"/>
                  <a:pt x="796449" y="4588275"/>
                  <a:pt x="790493" y="4602021"/>
                </a:cubicBezTo>
                <a:cubicBezTo>
                  <a:pt x="796449" y="4588275"/>
                  <a:pt x="805236" y="4573618"/>
                  <a:pt x="816857" y="4557092"/>
                </a:cubicBezTo>
                <a:cubicBezTo>
                  <a:pt x="819238" y="4553662"/>
                  <a:pt x="821286" y="4548281"/>
                  <a:pt x="822263" y="4543185"/>
                </a:cubicBezTo>
                <a:close/>
                <a:moveTo>
                  <a:pt x="356045" y="2819253"/>
                </a:moveTo>
                <a:lnTo>
                  <a:pt x="344401" y="2827483"/>
                </a:lnTo>
                <a:lnTo>
                  <a:pt x="344399" y="2827486"/>
                </a:lnTo>
                <a:lnTo>
                  <a:pt x="325551" y="2842392"/>
                </a:lnTo>
                <a:lnTo>
                  <a:pt x="315896" y="2861156"/>
                </a:lnTo>
                <a:lnTo>
                  <a:pt x="344399" y="2827486"/>
                </a:lnTo>
                <a:lnTo>
                  <a:pt x="344401" y="2827484"/>
                </a:lnTo>
                <a:close/>
                <a:moveTo>
                  <a:pt x="425699" y="1974015"/>
                </a:moveTo>
                <a:cubicBezTo>
                  <a:pt x="427224" y="1991685"/>
                  <a:pt x="433462" y="2008497"/>
                  <a:pt x="449941" y="2023547"/>
                </a:cubicBezTo>
                <a:cubicBezTo>
                  <a:pt x="441702" y="2016020"/>
                  <a:pt x="436022" y="2008056"/>
                  <a:pt x="432213" y="1999763"/>
                </a:cubicBezTo>
                <a:close/>
                <a:moveTo>
                  <a:pt x="442893" y="1768838"/>
                </a:moveTo>
                <a:cubicBezTo>
                  <a:pt x="451656" y="1779981"/>
                  <a:pt x="453942" y="1790986"/>
                  <a:pt x="452275" y="1801558"/>
                </a:cubicBezTo>
                <a:lnTo>
                  <a:pt x="451495" y="1785412"/>
                </a:lnTo>
                <a:cubicBezTo>
                  <a:pt x="450037" y="1779948"/>
                  <a:pt x="447274" y="1774411"/>
                  <a:pt x="442893" y="1768838"/>
                </a:cubicBezTo>
                <a:close/>
                <a:moveTo>
                  <a:pt x="333304" y="520953"/>
                </a:moveTo>
                <a:cubicBezTo>
                  <a:pt x="333742" y="528850"/>
                  <a:pt x="335479" y="536547"/>
                  <a:pt x="337867" y="544146"/>
                </a:cubicBezTo>
                <a:lnTo>
                  <a:pt x="340032" y="549926"/>
                </a:lnTo>
                <a:lnTo>
                  <a:pt x="340448" y="551717"/>
                </a:lnTo>
                <a:lnTo>
                  <a:pt x="346286" y="566616"/>
                </a:lnTo>
                <a:lnTo>
                  <a:pt x="346338" y="566754"/>
                </a:lnTo>
                <a:lnTo>
                  <a:pt x="352655" y="583595"/>
                </a:lnTo>
                <a:lnTo>
                  <a:pt x="359451" y="612658"/>
                </a:lnTo>
                <a:cubicBezTo>
                  <a:pt x="358988" y="604728"/>
                  <a:pt x="357231" y="597005"/>
                  <a:pt x="354829" y="589388"/>
                </a:cubicBezTo>
                <a:lnTo>
                  <a:pt x="352655" y="583595"/>
                </a:lnTo>
                <a:lnTo>
                  <a:pt x="352236" y="581804"/>
                </a:lnTo>
                <a:lnTo>
                  <a:pt x="346286" y="566616"/>
                </a:lnTo>
                <a:lnTo>
                  <a:pt x="340032" y="549926"/>
                </a:lnTo>
                <a:close/>
                <a:moveTo>
                  <a:pt x="384407" y="268794"/>
                </a:moveTo>
                <a:lnTo>
                  <a:pt x="387837" y="328017"/>
                </a:lnTo>
                <a:cubicBezTo>
                  <a:pt x="389527" y="318646"/>
                  <a:pt x="389932" y="309031"/>
                  <a:pt x="389283" y="299164"/>
                </a:cubicBezTo>
                <a:cubicBezTo>
                  <a:pt x="388634" y="289296"/>
                  <a:pt x="386932" y="279176"/>
                  <a:pt x="384407" y="268794"/>
                </a:cubicBezTo>
                <a:close/>
                <a:moveTo>
                  <a:pt x="66991" y="0"/>
                </a:moveTo>
                <a:lnTo>
                  <a:pt x="6439807" y="0"/>
                </a:lnTo>
                <a:lnTo>
                  <a:pt x="6439807" y="6857999"/>
                </a:lnTo>
                <a:lnTo>
                  <a:pt x="149318" y="6857999"/>
                </a:lnTo>
                <a:lnTo>
                  <a:pt x="149318" y="6857457"/>
                </a:lnTo>
                <a:lnTo>
                  <a:pt x="22079" y="6857457"/>
                </a:lnTo>
                <a:lnTo>
                  <a:pt x="26851" y="6796804"/>
                </a:lnTo>
                <a:cubicBezTo>
                  <a:pt x="32162" y="6777207"/>
                  <a:pt x="39591" y="6758011"/>
                  <a:pt x="44354" y="6738388"/>
                </a:cubicBezTo>
                <a:cubicBezTo>
                  <a:pt x="48736" y="6720103"/>
                  <a:pt x="58832" y="6702955"/>
                  <a:pt x="67214" y="6685617"/>
                </a:cubicBezTo>
                <a:cubicBezTo>
                  <a:pt x="83217" y="6652472"/>
                  <a:pt x="73120" y="6617036"/>
                  <a:pt x="77310" y="6583128"/>
                </a:cubicBezTo>
                <a:cubicBezTo>
                  <a:pt x="78646" y="6572269"/>
                  <a:pt x="80168" y="6561411"/>
                  <a:pt x="82837" y="6550742"/>
                </a:cubicBezTo>
                <a:cubicBezTo>
                  <a:pt x="89885" y="6521593"/>
                  <a:pt x="95981" y="6491874"/>
                  <a:pt x="105698" y="6463490"/>
                </a:cubicBezTo>
                <a:cubicBezTo>
                  <a:pt x="116555" y="6431292"/>
                  <a:pt x="131034" y="6400429"/>
                  <a:pt x="146085" y="6363664"/>
                </a:cubicBezTo>
                <a:cubicBezTo>
                  <a:pt x="142274" y="6350899"/>
                  <a:pt x="131986" y="6331277"/>
                  <a:pt x="131034" y="6311084"/>
                </a:cubicBezTo>
                <a:cubicBezTo>
                  <a:pt x="127795" y="6246121"/>
                  <a:pt x="145512" y="6185351"/>
                  <a:pt x="173519" y="6127247"/>
                </a:cubicBezTo>
                <a:cubicBezTo>
                  <a:pt x="181900" y="6109530"/>
                  <a:pt x="187424" y="6090477"/>
                  <a:pt x="195616" y="6072569"/>
                </a:cubicBezTo>
                <a:cubicBezTo>
                  <a:pt x="198472" y="6066284"/>
                  <a:pt x="204569" y="6058092"/>
                  <a:pt x="210287" y="6056948"/>
                </a:cubicBezTo>
                <a:cubicBezTo>
                  <a:pt x="243432" y="6050282"/>
                  <a:pt x="242862" y="6025515"/>
                  <a:pt x="244766" y="5999796"/>
                </a:cubicBezTo>
                <a:cubicBezTo>
                  <a:pt x="247051" y="5969124"/>
                  <a:pt x="252386" y="5938836"/>
                  <a:pt x="256958" y="5908355"/>
                </a:cubicBezTo>
                <a:cubicBezTo>
                  <a:pt x="257530" y="5904353"/>
                  <a:pt x="261530" y="5900735"/>
                  <a:pt x="264199" y="5897114"/>
                </a:cubicBezTo>
                <a:cubicBezTo>
                  <a:pt x="268199" y="5891590"/>
                  <a:pt x="274296" y="5886447"/>
                  <a:pt x="275818" y="5880348"/>
                </a:cubicBezTo>
                <a:cubicBezTo>
                  <a:pt x="283249" y="5849107"/>
                  <a:pt x="289535" y="5817674"/>
                  <a:pt x="296393" y="5786239"/>
                </a:cubicBezTo>
                <a:cubicBezTo>
                  <a:pt x="297919" y="5779191"/>
                  <a:pt x="299822" y="5771953"/>
                  <a:pt x="302870" y="5765474"/>
                </a:cubicBezTo>
                <a:cubicBezTo>
                  <a:pt x="305728" y="5759378"/>
                  <a:pt x="310682" y="5754234"/>
                  <a:pt x="313730" y="5748136"/>
                </a:cubicBezTo>
                <a:cubicBezTo>
                  <a:pt x="321921" y="5731564"/>
                  <a:pt x="329541" y="5714607"/>
                  <a:pt x="338685" y="5695178"/>
                </a:cubicBezTo>
                <a:cubicBezTo>
                  <a:pt x="321541" y="5684320"/>
                  <a:pt x="331258" y="5669647"/>
                  <a:pt x="339449" y="5651360"/>
                </a:cubicBezTo>
                <a:cubicBezTo>
                  <a:pt x="347831" y="5632691"/>
                  <a:pt x="350497" y="5611164"/>
                  <a:pt x="353546" y="5590590"/>
                </a:cubicBezTo>
                <a:cubicBezTo>
                  <a:pt x="359070" y="5552869"/>
                  <a:pt x="362499" y="5514957"/>
                  <a:pt x="367451" y="5477239"/>
                </a:cubicBezTo>
                <a:cubicBezTo>
                  <a:pt x="368595" y="5469236"/>
                  <a:pt x="370690" y="5460092"/>
                  <a:pt x="375454" y="5453995"/>
                </a:cubicBezTo>
                <a:cubicBezTo>
                  <a:pt x="407459" y="5412276"/>
                  <a:pt x="416411" y="5361598"/>
                  <a:pt x="413366" y="5313403"/>
                </a:cubicBezTo>
                <a:cubicBezTo>
                  <a:pt x="411078" y="5275491"/>
                  <a:pt x="409363" y="5238343"/>
                  <a:pt x="412601" y="5200813"/>
                </a:cubicBezTo>
                <a:cubicBezTo>
                  <a:pt x="412793" y="5197955"/>
                  <a:pt x="412411" y="5194145"/>
                  <a:pt x="410887" y="5192051"/>
                </a:cubicBezTo>
                <a:cubicBezTo>
                  <a:pt x="400791" y="5179097"/>
                  <a:pt x="400029" y="5165570"/>
                  <a:pt x="398315" y="5148995"/>
                </a:cubicBezTo>
                <a:cubicBezTo>
                  <a:pt x="395837" y="5125562"/>
                  <a:pt x="397553" y="5104036"/>
                  <a:pt x="401743" y="5082317"/>
                </a:cubicBezTo>
                <a:cubicBezTo>
                  <a:pt x="404791" y="5066505"/>
                  <a:pt x="411078" y="5050504"/>
                  <a:pt x="419080" y="5036405"/>
                </a:cubicBezTo>
                <a:cubicBezTo>
                  <a:pt x="430320" y="5016785"/>
                  <a:pt x="434701" y="4997922"/>
                  <a:pt x="419841" y="4979253"/>
                </a:cubicBezTo>
                <a:cubicBezTo>
                  <a:pt x="404029" y="4959061"/>
                  <a:pt x="409553" y="4936201"/>
                  <a:pt x="408983" y="4913909"/>
                </a:cubicBezTo>
                <a:cubicBezTo>
                  <a:pt x="408791" y="4904195"/>
                  <a:pt x="409174" y="4893907"/>
                  <a:pt x="406697" y="4884572"/>
                </a:cubicBezTo>
                <a:cubicBezTo>
                  <a:pt x="399647" y="4857522"/>
                  <a:pt x="388978" y="4831420"/>
                  <a:pt x="384216" y="4803988"/>
                </a:cubicBezTo>
                <a:cubicBezTo>
                  <a:pt x="381551" y="4788747"/>
                  <a:pt x="386312" y="4771793"/>
                  <a:pt x="389741" y="4755980"/>
                </a:cubicBezTo>
                <a:cubicBezTo>
                  <a:pt x="393361" y="4739978"/>
                  <a:pt x="398885" y="4724167"/>
                  <a:pt x="404601" y="4708734"/>
                </a:cubicBezTo>
                <a:cubicBezTo>
                  <a:pt x="408411" y="4698258"/>
                  <a:pt x="412031" y="4686828"/>
                  <a:pt x="418889" y="4678445"/>
                </a:cubicBezTo>
                <a:cubicBezTo>
                  <a:pt x="434510" y="4659393"/>
                  <a:pt x="437178" y="4639772"/>
                  <a:pt x="428986" y="4617291"/>
                </a:cubicBezTo>
                <a:cubicBezTo>
                  <a:pt x="427651" y="4613864"/>
                  <a:pt x="427651" y="4609863"/>
                  <a:pt x="427462" y="4606053"/>
                </a:cubicBezTo>
                <a:cubicBezTo>
                  <a:pt x="423462" y="4545086"/>
                  <a:pt x="420984" y="4484127"/>
                  <a:pt x="414888" y="4423545"/>
                </a:cubicBezTo>
                <a:cubicBezTo>
                  <a:pt x="412411" y="4398972"/>
                  <a:pt x="401553" y="4375349"/>
                  <a:pt x="394695" y="4351154"/>
                </a:cubicBezTo>
                <a:cubicBezTo>
                  <a:pt x="393361" y="4346201"/>
                  <a:pt x="391265" y="4340674"/>
                  <a:pt x="392218" y="4335722"/>
                </a:cubicBezTo>
                <a:cubicBezTo>
                  <a:pt x="401743" y="4281810"/>
                  <a:pt x="387837" y="4231324"/>
                  <a:pt x="369547" y="4181603"/>
                </a:cubicBezTo>
                <a:cubicBezTo>
                  <a:pt x="367642" y="4176461"/>
                  <a:pt x="368214" y="4170174"/>
                  <a:pt x="368595" y="4164458"/>
                </a:cubicBezTo>
                <a:cubicBezTo>
                  <a:pt x="369928" y="4148453"/>
                  <a:pt x="376597" y="4131119"/>
                  <a:pt x="372597" y="4116641"/>
                </a:cubicBezTo>
                <a:cubicBezTo>
                  <a:pt x="361545" y="4078159"/>
                  <a:pt x="348211" y="4040058"/>
                  <a:pt x="331447" y="4003861"/>
                </a:cubicBezTo>
                <a:cubicBezTo>
                  <a:pt x="314493" y="3967091"/>
                  <a:pt x="300203" y="3932993"/>
                  <a:pt x="317350" y="3890891"/>
                </a:cubicBezTo>
                <a:cubicBezTo>
                  <a:pt x="324589" y="3872985"/>
                  <a:pt x="319445" y="3849362"/>
                  <a:pt x="317541" y="3828785"/>
                </a:cubicBezTo>
                <a:cubicBezTo>
                  <a:pt x="316016" y="3813737"/>
                  <a:pt x="307442" y="3799258"/>
                  <a:pt x="307442" y="3784397"/>
                </a:cubicBezTo>
                <a:cubicBezTo>
                  <a:pt x="307442" y="3744770"/>
                  <a:pt x="297346" y="3709529"/>
                  <a:pt x="276771" y="3675238"/>
                </a:cubicBezTo>
                <a:cubicBezTo>
                  <a:pt x="268770" y="3661899"/>
                  <a:pt x="274105" y="3641134"/>
                  <a:pt x="272009" y="3623799"/>
                </a:cubicBezTo>
                <a:cubicBezTo>
                  <a:pt x="269533" y="3605509"/>
                  <a:pt x="267247" y="3586653"/>
                  <a:pt x="261721" y="3569124"/>
                </a:cubicBezTo>
                <a:cubicBezTo>
                  <a:pt x="247242" y="3523785"/>
                  <a:pt x="230859" y="3479015"/>
                  <a:pt x="215618" y="3433866"/>
                </a:cubicBezTo>
                <a:cubicBezTo>
                  <a:pt x="203045" y="3396719"/>
                  <a:pt x="212952" y="3360139"/>
                  <a:pt x="218285" y="3323372"/>
                </a:cubicBezTo>
                <a:cubicBezTo>
                  <a:pt x="221716" y="3300319"/>
                  <a:pt x="229907" y="3278795"/>
                  <a:pt x="217715" y="3252885"/>
                </a:cubicBezTo>
                <a:cubicBezTo>
                  <a:pt x="206093" y="3228119"/>
                  <a:pt x="208761" y="3196686"/>
                  <a:pt x="202474" y="3168870"/>
                </a:cubicBezTo>
                <a:cubicBezTo>
                  <a:pt x="197141" y="3145436"/>
                  <a:pt x="188566" y="3122770"/>
                  <a:pt x="180184" y="3100099"/>
                </a:cubicBezTo>
                <a:cubicBezTo>
                  <a:pt x="168753" y="3069235"/>
                  <a:pt x="156753" y="3038756"/>
                  <a:pt x="162468" y="3005035"/>
                </a:cubicBezTo>
                <a:cubicBezTo>
                  <a:pt x="168946" y="2966742"/>
                  <a:pt x="144561" y="2940455"/>
                  <a:pt x="128367" y="2910353"/>
                </a:cubicBezTo>
                <a:cubicBezTo>
                  <a:pt x="117318" y="2889587"/>
                  <a:pt x="109126" y="2866918"/>
                  <a:pt x="102267" y="2844248"/>
                </a:cubicBezTo>
                <a:cubicBezTo>
                  <a:pt x="93313" y="2813958"/>
                  <a:pt x="87978" y="2782716"/>
                  <a:pt x="79217" y="2752235"/>
                </a:cubicBezTo>
                <a:cubicBezTo>
                  <a:pt x="66072" y="2706131"/>
                  <a:pt x="55784" y="2659455"/>
                  <a:pt x="63024" y="2611450"/>
                </a:cubicBezTo>
                <a:cubicBezTo>
                  <a:pt x="66262" y="2589352"/>
                  <a:pt x="66072" y="2568774"/>
                  <a:pt x="61307" y="2546678"/>
                </a:cubicBezTo>
                <a:cubicBezTo>
                  <a:pt x="53497" y="2510483"/>
                  <a:pt x="52545" y="2473333"/>
                  <a:pt x="23399" y="2444184"/>
                </a:cubicBezTo>
                <a:cubicBezTo>
                  <a:pt x="13111" y="2433897"/>
                  <a:pt x="10446" y="2415420"/>
                  <a:pt x="5110" y="2400369"/>
                </a:cubicBezTo>
                <a:cubicBezTo>
                  <a:pt x="-1178" y="2383032"/>
                  <a:pt x="2062" y="2370270"/>
                  <a:pt x="20352" y="2360933"/>
                </a:cubicBezTo>
                <a:cubicBezTo>
                  <a:pt x="28541" y="2356744"/>
                  <a:pt x="36543" y="2344741"/>
                  <a:pt x="37878" y="2335405"/>
                </a:cubicBezTo>
                <a:cubicBezTo>
                  <a:pt x="41877" y="2307402"/>
                  <a:pt x="35972" y="2281683"/>
                  <a:pt x="23017" y="2254633"/>
                </a:cubicBezTo>
                <a:cubicBezTo>
                  <a:pt x="10825" y="2229296"/>
                  <a:pt x="12159" y="2197670"/>
                  <a:pt x="7395" y="2168903"/>
                </a:cubicBezTo>
                <a:cubicBezTo>
                  <a:pt x="5681" y="2158712"/>
                  <a:pt x="3062" y="2148519"/>
                  <a:pt x="871" y="2138304"/>
                </a:cubicBezTo>
                <a:lnTo>
                  <a:pt x="0" y="2131532"/>
                </a:lnTo>
                <a:lnTo>
                  <a:pt x="0" y="2072225"/>
                </a:lnTo>
                <a:lnTo>
                  <a:pt x="251" y="2069340"/>
                </a:lnTo>
                <a:cubicBezTo>
                  <a:pt x="2061" y="2056600"/>
                  <a:pt x="4156" y="2043835"/>
                  <a:pt x="5299" y="2030977"/>
                </a:cubicBezTo>
                <a:cubicBezTo>
                  <a:pt x="7203" y="2010974"/>
                  <a:pt x="6442" y="1990589"/>
                  <a:pt x="8729" y="1970586"/>
                </a:cubicBezTo>
                <a:cubicBezTo>
                  <a:pt x="10446" y="1954202"/>
                  <a:pt x="14826" y="1938009"/>
                  <a:pt x="18445" y="1921817"/>
                </a:cubicBezTo>
                <a:cubicBezTo>
                  <a:pt x="19779" y="1915912"/>
                  <a:pt x="24922" y="1910004"/>
                  <a:pt x="24161" y="1904673"/>
                </a:cubicBezTo>
                <a:cubicBezTo>
                  <a:pt x="15970" y="1851709"/>
                  <a:pt x="52545" y="1813610"/>
                  <a:pt x="68738" y="1768838"/>
                </a:cubicBezTo>
                <a:cubicBezTo>
                  <a:pt x="85885" y="1721785"/>
                  <a:pt x="112174" y="1676253"/>
                  <a:pt x="104364" y="1623675"/>
                </a:cubicBezTo>
                <a:cubicBezTo>
                  <a:pt x="99601" y="1591859"/>
                  <a:pt x="88551" y="1561189"/>
                  <a:pt x="81883" y="1529563"/>
                </a:cubicBezTo>
                <a:cubicBezTo>
                  <a:pt x="79597" y="1518324"/>
                  <a:pt x="79979" y="1505751"/>
                  <a:pt x="82264" y="1494509"/>
                </a:cubicBezTo>
                <a:cubicBezTo>
                  <a:pt x="92744" y="1440216"/>
                  <a:pt x="94267" y="1386684"/>
                  <a:pt x="77120" y="1333341"/>
                </a:cubicBezTo>
                <a:cubicBezTo>
                  <a:pt x="74262" y="1324198"/>
                  <a:pt x="71597" y="1314483"/>
                  <a:pt x="71597" y="1304955"/>
                </a:cubicBezTo>
                <a:cubicBezTo>
                  <a:pt x="71597" y="1252757"/>
                  <a:pt x="75597" y="1201512"/>
                  <a:pt x="94267" y="1151600"/>
                </a:cubicBezTo>
                <a:cubicBezTo>
                  <a:pt x="100554" y="1134834"/>
                  <a:pt x="96553" y="1114449"/>
                  <a:pt x="98078" y="1095972"/>
                </a:cubicBezTo>
                <a:cubicBezTo>
                  <a:pt x="99409" y="1078826"/>
                  <a:pt x="99981" y="1061298"/>
                  <a:pt x="104364" y="1044725"/>
                </a:cubicBezTo>
                <a:cubicBezTo>
                  <a:pt x="110839" y="1020529"/>
                  <a:pt x="111601" y="998052"/>
                  <a:pt x="105887" y="973095"/>
                </a:cubicBezTo>
                <a:cubicBezTo>
                  <a:pt x="100554" y="949281"/>
                  <a:pt x="103220" y="923562"/>
                  <a:pt x="103029" y="898797"/>
                </a:cubicBezTo>
                <a:cubicBezTo>
                  <a:pt x="102839" y="871173"/>
                  <a:pt x="102649" y="843552"/>
                  <a:pt x="103601" y="815929"/>
                </a:cubicBezTo>
                <a:cubicBezTo>
                  <a:pt x="103981" y="804877"/>
                  <a:pt x="111601" y="792306"/>
                  <a:pt x="108553" y="783158"/>
                </a:cubicBezTo>
                <a:cubicBezTo>
                  <a:pt x="98267" y="753633"/>
                  <a:pt x="110649" y="724104"/>
                  <a:pt x="105127" y="694576"/>
                </a:cubicBezTo>
                <a:cubicBezTo>
                  <a:pt x="102267" y="680096"/>
                  <a:pt x="110078" y="663713"/>
                  <a:pt x="110839" y="648092"/>
                </a:cubicBezTo>
                <a:cubicBezTo>
                  <a:pt x="112174" y="622564"/>
                  <a:pt x="111601" y="597037"/>
                  <a:pt x="111983" y="571508"/>
                </a:cubicBezTo>
                <a:cubicBezTo>
                  <a:pt x="112174" y="563125"/>
                  <a:pt x="112936" y="554933"/>
                  <a:pt x="113318" y="546552"/>
                </a:cubicBezTo>
                <a:cubicBezTo>
                  <a:pt x="113697" y="539121"/>
                  <a:pt x="115411" y="531310"/>
                  <a:pt x="114081" y="524262"/>
                </a:cubicBezTo>
                <a:cubicBezTo>
                  <a:pt x="109315" y="498733"/>
                  <a:pt x="101505" y="473587"/>
                  <a:pt x="98457" y="447870"/>
                </a:cubicBezTo>
                <a:cubicBezTo>
                  <a:pt x="95792" y="425581"/>
                  <a:pt x="99409" y="402529"/>
                  <a:pt x="97505" y="380050"/>
                </a:cubicBezTo>
                <a:cubicBezTo>
                  <a:pt x="94267" y="340425"/>
                  <a:pt x="88551" y="300800"/>
                  <a:pt x="84930" y="261173"/>
                </a:cubicBezTo>
                <a:cubicBezTo>
                  <a:pt x="84168" y="252600"/>
                  <a:pt x="88934" y="243648"/>
                  <a:pt x="89314" y="234883"/>
                </a:cubicBezTo>
                <a:cubicBezTo>
                  <a:pt x="90266" y="207450"/>
                  <a:pt x="90457" y="180017"/>
                  <a:pt x="91027" y="152584"/>
                </a:cubicBezTo>
                <a:cubicBezTo>
                  <a:pt x="91218" y="136963"/>
                  <a:pt x="90647" y="121150"/>
                  <a:pt x="92361" y="105718"/>
                </a:cubicBezTo>
                <a:cubicBezTo>
                  <a:pt x="94647" y="85336"/>
                  <a:pt x="98078" y="66857"/>
                  <a:pt x="83217" y="47806"/>
                </a:cubicBezTo>
                <a:cubicBezTo>
                  <a:pt x="77453" y="40471"/>
                  <a:pt x="73691" y="32636"/>
                  <a:pt x="71207" y="24480"/>
                </a:cubicBezTo>
                <a:close/>
              </a:path>
            </a:pathLst>
          </a:custGeom>
          <a:effectLst>
            <a:outerShdw blurRad="381000" dist="152400" dir="10800000" algn="tr" rotWithShape="0">
              <a:prstClr val="black">
                <a:alpha val="10000"/>
              </a:prstClr>
            </a:outerShdw>
          </a:effectLst>
          <a:extLst>
            <a:ext uri="{53640926-AAD7-44D8-BBD7-CCE9431645EC}">
              <a14:shadowObscured xmlns:a14="http://schemas.microsoft.com/office/drawing/2010/main"/>
            </a:ext>
          </a:extLst>
        </p:spPr>
      </p:pic>
      <p:grpSp>
        <p:nvGrpSpPr>
          <p:cNvPr id="26" name="Group 21">
            <a:extLst>
              <a:ext uri="{FF2B5EF4-FFF2-40B4-BE49-F238E27FC236}">
                <a16:creationId xmlns:a16="http://schemas.microsoft.com/office/drawing/2014/main" id="{4EA04677-6B2C-40F4-975C-ED919655277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32356" y="0"/>
            <a:ext cx="874718" cy="6857455"/>
            <a:chOff x="5632356" y="0"/>
            <a:chExt cx="874718" cy="6857455"/>
          </a:xfrm>
        </p:grpSpPr>
        <p:sp>
          <p:nvSpPr>
            <p:cNvPr id="23" name="Freeform: Shape 22">
              <a:extLst>
                <a:ext uri="{FF2B5EF4-FFF2-40B4-BE49-F238E27FC236}">
                  <a16:creationId xmlns:a16="http://schemas.microsoft.com/office/drawing/2014/main" id="{3F1ABE2E-F19F-4BD3-B0FA-8A2D8885B9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6"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Shape 23">
              <a:extLst>
                <a:ext uri="{FF2B5EF4-FFF2-40B4-BE49-F238E27FC236}">
                  <a16:creationId xmlns:a16="http://schemas.microsoft.com/office/drawing/2014/main" id="{C86D0F14-D449-4833-830D-A382829E2D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4">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9" name="Slide Number Placeholder 8">
            <a:extLst>
              <a:ext uri="{FF2B5EF4-FFF2-40B4-BE49-F238E27FC236}">
                <a16:creationId xmlns:a16="http://schemas.microsoft.com/office/drawing/2014/main" id="{D427B03B-E5BE-454C-AAF4-0825038232B0}"/>
              </a:ext>
            </a:extLst>
          </p:cNvPr>
          <p:cNvSpPr>
            <a:spLocks noGrp="1"/>
          </p:cNvSpPr>
          <p:nvPr>
            <p:ph type="sldNum" sz="quarter" idx="12"/>
          </p:nvPr>
        </p:nvSpPr>
        <p:spPr/>
        <p:txBody>
          <a:bodyPr/>
          <a:lstStyle/>
          <a:p>
            <a:fld id="{12D5BF75-E289-403B-BA0F-BBD4F60EA622}" type="slidenum">
              <a:rPr lang="en-US" smtClean="0"/>
              <a:t>26</a:t>
            </a:fld>
            <a:endParaRPr lang="en-US"/>
          </a:p>
        </p:txBody>
      </p:sp>
    </p:spTree>
    <p:extLst>
      <p:ext uri="{BB962C8B-B14F-4D97-AF65-F5344CB8AC3E}">
        <p14:creationId xmlns:p14="http://schemas.microsoft.com/office/powerpoint/2010/main" val="5796602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3">
            <a:extLst>
              <a:ext uri="{FF2B5EF4-FFF2-40B4-BE49-F238E27FC236}">
                <a16:creationId xmlns:a16="http://schemas.microsoft.com/office/drawing/2014/main" id="{F8446B12-7391-4711-8B31-112A0B896C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1C1AE5-5DB3-434A-9366-DBA0AADEDEAB}"/>
              </a:ext>
            </a:extLst>
          </p:cNvPr>
          <p:cNvSpPr>
            <a:spLocks noGrp="1"/>
          </p:cNvSpPr>
          <p:nvPr>
            <p:ph type="title"/>
          </p:nvPr>
        </p:nvSpPr>
        <p:spPr>
          <a:xfrm>
            <a:off x="406401" y="4428000"/>
            <a:ext cx="2939626" cy="1400400"/>
          </a:xfrm>
        </p:spPr>
        <p:txBody>
          <a:bodyPr vert="horz" wrap="square" lIns="91440" tIns="45720" rIns="91440" bIns="45720" rtlCol="0" anchor="b">
            <a:normAutofit fontScale="90000"/>
          </a:bodyPr>
          <a:lstStyle/>
          <a:p>
            <a:r>
              <a:rPr lang="en-US" sz="5600" b="1" dirty="0">
                <a:solidFill>
                  <a:schemeClr val="bg1"/>
                </a:solidFill>
                <a:latin typeface="Trebuchet MS" panose="020B0603020202020204" pitchFamily="34" charset="0"/>
              </a:rPr>
              <a:t>Parish </a:t>
            </a:r>
            <a:br>
              <a:rPr lang="en-US" sz="5600" b="1" dirty="0">
                <a:solidFill>
                  <a:schemeClr val="bg1"/>
                </a:solidFill>
                <a:latin typeface="Trebuchet MS" panose="020B0603020202020204" pitchFamily="34" charset="0"/>
              </a:rPr>
            </a:br>
            <a:r>
              <a:rPr lang="en-US" sz="5600" b="1" dirty="0">
                <a:solidFill>
                  <a:schemeClr val="bg1"/>
                </a:solidFill>
                <a:latin typeface="Trebuchet MS" panose="020B0603020202020204" pitchFamily="34" charset="0"/>
              </a:rPr>
              <a:t>Witness</a:t>
            </a:r>
          </a:p>
        </p:txBody>
      </p:sp>
      <p:pic>
        <p:nvPicPr>
          <p:cNvPr id="4" name="Picture Placeholder 3" descr="A group of people that are standing in the grass&#10;&#10;Description automatically generated">
            <a:extLst>
              <a:ext uri="{FF2B5EF4-FFF2-40B4-BE49-F238E27FC236}">
                <a16:creationId xmlns:a16="http://schemas.microsoft.com/office/drawing/2014/main" id="{DB97A69F-9D32-41F6-B378-A5C50240971D}"/>
              </a:ext>
            </a:extLst>
          </p:cNvPr>
          <p:cNvPicPr>
            <a:picLocks noGrp="1"/>
          </p:cNvPicPr>
          <p:nvPr>
            <p:ph type="pic" idx="1"/>
          </p:nvPr>
        </p:nvPicPr>
        <p:blipFill rotWithShape="1">
          <a:blip r:embed="rId3" cstate="print">
            <a:extLst>
              <a:ext uri="{28A0092B-C50C-407E-A947-70E740481C1C}">
                <a14:useLocalDpi xmlns:a14="http://schemas.microsoft.com/office/drawing/2010/main" val="0"/>
              </a:ext>
            </a:extLst>
          </a:blip>
          <a:srcRect l="556" t="17769" r="-556" b="33266"/>
          <a:stretch/>
        </p:blipFill>
        <p:spPr bwMode="auto">
          <a:xfrm>
            <a:off x="19" y="0"/>
            <a:ext cx="12280033" cy="3984912"/>
          </a:xfrm>
          <a:custGeom>
            <a:avLst/>
            <a:gdLst/>
            <a:ahLst/>
            <a:cxnLst/>
            <a:rect l="l" t="t" r="r" b="b"/>
            <a:pathLst>
              <a:path w="12192000" h="3984912">
                <a:moveTo>
                  <a:pt x="0" y="0"/>
                </a:moveTo>
                <a:lnTo>
                  <a:pt x="12192000" y="0"/>
                </a:lnTo>
                <a:lnTo>
                  <a:pt x="12192000" y="566059"/>
                </a:lnTo>
                <a:lnTo>
                  <a:pt x="12192000" y="794037"/>
                </a:lnTo>
                <a:lnTo>
                  <a:pt x="12192000" y="2336800"/>
                </a:lnTo>
                <a:lnTo>
                  <a:pt x="12192000" y="2631227"/>
                </a:lnTo>
                <a:lnTo>
                  <a:pt x="12192000" y="3908712"/>
                </a:lnTo>
                <a:lnTo>
                  <a:pt x="9439275" y="3984912"/>
                </a:lnTo>
                <a:lnTo>
                  <a:pt x="5572127" y="3737262"/>
                </a:lnTo>
                <a:lnTo>
                  <a:pt x="0" y="3908712"/>
                </a:lnTo>
                <a:lnTo>
                  <a:pt x="0" y="2631227"/>
                </a:lnTo>
                <a:lnTo>
                  <a:pt x="0" y="2336800"/>
                </a:lnTo>
                <a:lnTo>
                  <a:pt x="0" y="794037"/>
                </a:lnTo>
                <a:lnTo>
                  <a:pt x="0" y="566059"/>
                </a:lnTo>
                <a:close/>
              </a:path>
            </a:pathLst>
          </a:custGeom>
          <a:extLst>
            <a:ext uri="{53640926-AAD7-44D8-BBD7-CCE9431645EC}">
              <a14:shadowObscured xmlns:a14="http://schemas.microsoft.com/office/drawing/2010/main"/>
            </a:ext>
          </a:extLst>
        </p:spPr>
      </p:pic>
      <p:grpSp>
        <p:nvGrpSpPr>
          <p:cNvPr id="20" name="Group 15">
            <a:extLst>
              <a:ext uri="{FF2B5EF4-FFF2-40B4-BE49-F238E27FC236}">
                <a16:creationId xmlns:a16="http://schemas.microsoft.com/office/drawing/2014/main" id="{AC0B7807-0C83-4963-821A-69B172722E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17" name="Freeform: Shape 16">
              <a:extLst>
                <a:ext uri="{FF2B5EF4-FFF2-40B4-BE49-F238E27FC236}">
                  <a16:creationId xmlns:a16="http://schemas.microsoft.com/office/drawing/2014/main" id="{BB027EC7-3252-48A2-A7A4-1741F72E47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4EBC51E4-7477-4290-BBD0-18AD942C36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4">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Text Placeholder 6">
            <a:extLst>
              <a:ext uri="{FF2B5EF4-FFF2-40B4-BE49-F238E27FC236}">
                <a16:creationId xmlns:a16="http://schemas.microsoft.com/office/drawing/2014/main" id="{98A7FBC2-3C43-47C7-B105-42B573B16049}"/>
              </a:ext>
            </a:extLst>
          </p:cNvPr>
          <p:cNvSpPr>
            <a:spLocks noGrp="1"/>
          </p:cNvSpPr>
          <p:nvPr>
            <p:ph type="body" sz="half" idx="2"/>
          </p:nvPr>
        </p:nvSpPr>
        <p:spPr>
          <a:xfrm>
            <a:off x="3257973" y="4428001"/>
            <a:ext cx="8676641" cy="2548532"/>
          </a:xfrm>
        </p:spPr>
        <p:txBody>
          <a:bodyPr>
            <a:normAutofit/>
          </a:bodyPr>
          <a:lstStyle/>
          <a:p>
            <a:pPr marL="0" indent="0">
              <a:buNone/>
            </a:pPr>
            <a:r>
              <a:rPr lang="en-US" sz="2200" dirty="0">
                <a:solidFill>
                  <a:schemeClr val="bg1"/>
                </a:solidFill>
                <a:latin typeface="Trebuchet MS" panose="020B0603020202020204" pitchFamily="34" charset="0"/>
              </a:rPr>
              <a:t>We need to make more room for the voices of young people to be heard: “listening makes possible an exchange of gifts in a context of empathy… </a:t>
            </a:r>
          </a:p>
          <a:p>
            <a:pPr marL="0" indent="0">
              <a:buNone/>
            </a:pPr>
            <a:r>
              <a:rPr lang="en-US" sz="2200" dirty="0">
                <a:solidFill>
                  <a:schemeClr val="bg1"/>
                </a:solidFill>
                <a:latin typeface="Trebuchet MS" panose="020B0603020202020204" pitchFamily="34" charset="0"/>
              </a:rPr>
              <a:t>At the same time, it sets the conditions for a </a:t>
            </a:r>
            <a:r>
              <a:rPr lang="en-US" sz="2200" b="1" dirty="0">
                <a:solidFill>
                  <a:schemeClr val="bg1"/>
                </a:solidFill>
                <a:latin typeface="Trebuchet MS" panose="020B0603020202020204" pitchFamily="34" charset="0"/>
              </a:rPr>
              <a:t>preaching of the Gospel that can touch the heart </a:t>
            </a:r>
            <a:r>
              <a:rPr lang="en-US" sz="2200" dirty="0">
                <a:solidFill>
                  <a:schemeClr val="bg1"/>
                </a:solidFill>
                <a:latin typeface="Trebuchet MS" panose="020B0603020202020204" pitchFamily="34" charset="0"/>
              </a:rPr>
              <a:t>truly, decisively and fruitfully.”</a:t>
            </a:r>
            <a:endParaRPr lang="en-US" sz="2200" i="1" dirty="0">
              <a:solidFill>
                <a:schemeClr val="bg1"/>
              </a:solidFill>
              <a:latin typeface="Trebuchet MS" panose="020B0603020202020204" pitchFamily="34" charset="0"/>
            </a:endParaRPr>
          </a:p>
          <a:p>
            <a:pPr marL="0" indent="0" algn="r">
              <a:buNone/>
            </a:pPr>
            <a:r>
              <a:rPr lang="en-US" sz="2200" i="1" dirty="0">
                <a:latin typeface="Trebuchet MS" panose="020B0603020202020204" pitchFamily="34" charset="0"/>
              </a:rPr>
              <a:t># 38- Christ is </a:t>
            </a:r>
            <a:r>
              <a:rPr lang="en-US" sz="1200" i="1" dirty="0"/>
              <a:t>Alive – Christus Vivit, </a:t>
            </a:r>
            <a:r>
              <a:rPr lang="en-US" sz="1200" dirty="0"/>
              <a:t>April 2, 2019</a:t>
            </a:r>
          </a:p>
        </p:txBody>
      </p:sp>
      <p:sp>
        <p:nvSpPr>
          <p:cNvPr id="10" name="Slide Number Placeholder 9">
            <a:extLst>
              <a:ext uri="{FF2B5EF4-FFF2-40B4-BE49-F238E27FC236}">
                <a16:creationId xmlns:a16="http://schemas.microsoft.com/office/drawing/2014/main" id="{A1F36793-2F2A-4B27-984D-E39ED01096C5}"/>
              </a:ext>
            </a:extLst>
          </p:cNvPr>
          <p:cNvSpPr>
            <a:spLocks noGrp="1"/>
          </p:cNvSpPr>
          <p:nvPr>
            <p:ph type="sldNum" sz="quarter" idx="12"/>
          </p:nvPr>
        </p:nvSpPr>
        <p:spPr/>
        <p:txBody>
          <a:bodyPr/>
          <a:lstStyle/>
          <a:p>
            <a:fld id="{12D5BF75-E289-403B-BA0F-BBD4F60EA622}" type="slidenum">
              <a:rPr lang="en-US" smtClean="0"/>
              <a:t>27</a:t>
            </a:fld>
            <a:endParaRPr lang="en-US" dirty="0"/>
          </a:p>
        </p:txBody>
      </p:sp>
    </p:spTree>
    <p:extLst>
      <p:ext uri="{BB962C8B-B14F-4D97-AF65-F5344CB8AC3E}">
        <p14:creationId xmlns:p14="http://schemas.microsoft.com/office/powerpoint/2010/main" val="15219117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3C914-2793-4E54-8EF1-523457BB22D0}"/>
              </a:ext>
            </a:extLst>
          </p:cNvPr>
          <p:cNvSpPr>
            <a:spLocks noGrp="1"/>
          </p:cNvSpPr>
          <p:nvPr>
            <p:ph type="title"/>
          </p:nvPr>
        </p:nvSpPr>
        <p:spPr>
          <a:xfrm>
            <a:off x="4702628" y="365126"/>
            <a:ext cx="6651171" cy="806662"/>
          </a:xfrm>
        </p:spPr>
        <p:txBody>
          <a:bodyPr>
            <a:normAutofit/>
          </a:bodyPr>
          <a:lstStyle/>
          <a:p>
            <a:r>
              <a:rPr lang="en-US" b="1" dirty="0">
                <a:latin typeface="Trebuchet MS" panose="020B0603020202020204" pitchFamily="34" charset="0"/>
              </a:rPr>
              <a:t>Reflection</a:t>
            </a:r>
            <a:r>
              <a:rPr lang="en-US" dirty="0">
                <a:latin typeface="Trebuchet MS" panose="020B0603020202020204" pitchFamily="34" charset="0"/>
              </a:rPr>
              <a:t> </a:t>
            </a:r>
          </a:p>
        </p:txBody>
      </p:sp>
      <p:sp>
        <p:nvSpPr>
          <p:cNvPr id="3" name="Content Placeholder 2">
            <a:extLst>
              <a:ext uri="{FF2B5EF4-FFF2-40B4-BE49-F238E27FC236}">
                <a16:creationId xmlns:a16="http://schemas.microsoft.com/office/drawing/2014/main" id="{1A553FF6-1CE5-42BA-88A3-DDC048EC357A}"/>
              </a:ext>
            </a:extLst>
          </p:cNvPr>
          <p:cNvSpPr>
            <a:spLocks noGrp="1"/>
          </p:cNvSpPr>
          <p:nvPr>
            <p:ph idx="1"/>
          </p:nvPr>
        </p:nvSpPr>
        <p:spPr>
          <a:xfrm>
            <a:off x="4551681" y="1354667"/>
            <a:ext cx="6983306" cy="4822296"/>
          </a:xfrm>
        </p:spPr>
        <p:txBody>
          <a:bodyPr>
            <a:normAutofit fontScale="92500" lnSpcReduction="20000"/>
          </a:bodyPr>
          <a:lstStyle/>
          <a:p>
            <a:pPr marL="0" marR="0" indent="0">
              <a:spcBef>
                <a:spcPts val="0"/>
              </a:spcBef>
              <a:spcAft>
                <a:spcPts val="800"/>
              </a:spcAft>
              <a:buNone/>
            </a:pPr>
            <a:r>
              <a:rPr lang="en-US" sz="2000" dirty="0">
                <a:effectLst/>
                <a:latin typeface="Trebuchet MS" panose="020B0603020202020204" pitchFamily="34" charset="0"/>
                <a:ea typeface="Calibri" panose="020F0502020204030204" pitchFamily="34" charset="0"/>
                <a:cs typeface="Calibri" panose="020F0502020204030204" pitchFamily="34" charset="0"/>
              </a:rPr>
              <a:t>Witnesses</a:t>
            </a:r>
            <a:endParaRPr lang="en-US" sz="20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457200" algn="l"/>
              </a:tabLst>
            </a:pPr>
            <a:r>
              <a:rPr lang="en-US" sz="2000" dirty="0">
                <a:effectLst/>
                <a:latin typeface="Trebuchet MS" panose="020B0603020202020204" pitchFamily="34" charset="0"/>
                <a:ea typeface="Calibri" panose="020F0502020204030204" pitchFamily="34" charset="0"/>
                <a:cs typeface="Calibri" panose="020F0502020204030204" pitchFamily="34" charset="0"/>
              </a:rPr>
              <a:t>Are centered in Christ and rely upon the Holy Spirit </a:t>
            </a:r>
            <a:endParaRPr lang="en-US" sz="20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457200" algn="l"/>
              </a:tabLst>
            </a:pPr>
            <a:r>
              <a:rPr lang="en-US" sz="2000" dirty="0">
                <a:effectLst/>
                <a:latin typeface="Trebuchet MS" panose="020B0603020202020204" pitchFamily="34" charset="0"/>
                <a:ea typeface="Calibri" panose="020F0502020204030204" pitchFamily="34" charset="0"/>
                <a:cs typeface="Calibri" panose="020F0502020204030204" pitchFamily="34" charset="0"/>
              </a:rPr>
              <a:t>Collaborate with others to plant seeds of faith</a:t>
            </a:r>
            <a:endParaRPr lang="en-US" sz="20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457200" algn="l"/>
              </a:tabLst>
            </a:pPr>
            <a:r>
              <a:rPr lang="en-US" sz="2000" dirty="0">
                <a:effectLst/>
                <a:latin typeface="Trebuchet MS" panose="020B0603020202020204" pitchFamily="34" charset="0"/>
                <a:ea typeface="Calibri" panose="020F0502020204030204" pitchFamily="34" charset="0"/>
                <a:cs typeface="Calibri" panose="020F0502020204030204" pitchFamily="34" charset="0"/>
              </a:rPr>
              <a:t>Share Christ’s love</a:t>
            </a:r>
            <a:endParaRPr lang="en-US" sz="20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457200" algn="l"/>
              </a:tabLst>
            </a:pPr>
            <a:r>
              <a:rPr lang="en-US" sz="2000" dirty="0">
                <a:effectLst/>
                <a:latin typeface="Trebuchet MS" panose="020B0603020202020204" pitchFamily="34" charset="0"/>
                <a:ea typeface="Calibri" panose="020F0502020204030204" pitchFamily="34" charset="0"/>
                <a:cs typeface="Calibri" panose="020F0502020204030204" pitchFamily="34" charset="0"/>
              </a:rPr>
              <a:t>Share a reason for faith and hope</a:t>
            </a:r>
            <a:endParaRPr lang="en-US" sz="20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457200" algn="l"/>
              </a:tabLst>
            </a:pPr>
            <a:r>
              <a:rPr lang="en-US" sz="2000" dirty="0">
                <a:effectLst/>
                <a:latin typeface="Trebuchet MS" panose="020B0603020202020204" pitchFamily="34" charset="0"/>
                <a:ea typeface="Calibri" panose="020F0502020204030204" pitchFamily="34" charset="0"/>
                <a:cs typeface="Calibri" panose="020F0502020204030204" pitchFamily="34" charset="0"/>
              </a:rPr>
              <a:t>Lead youth to encounter Christ</a:t>
            </a:r>
            <a:endParaRPr lang="en-US" sz="20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457200" algn="l"/>
              </a:tabLst>
            </a:pPr>
            <a:r>
              <a:rPr lang="en-US" sz="2000" dirty="0">
                <a:effectLst/>
                <a:latin typeface="Trebuchet MS" panose="020B0603020202020204" pitchFamily="34" charset="0"/>
                <a:ea typeface="Calibri" panose="020F0502020204030204" pitchFamily="34" charset="0"/>
                <a:cs typeface="Calibri" panose="020F0502020204030204" pitchFamily="34" charset="0"/>
              </a:rPr>
              <a:t>Invite youth into intimate relationship with Christ</a:t>
            </a:r>
            <a:endParaRPr lang="en-US" sz="20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457200" algn="l"/>
              </a:tabLst>
            </a:pPr>
            <a:r>
              <a:rPr lang="en-US" sz="2000" dirty="0">
                <a:effectLst/>
                <a:latin typeface="Trebuchet MS" panose="020B0603020202020204" pitchFamily="34" charset="0"/>
                <a:ea typeface="Calibri" panose="020F0502020204030204" pitchFamily="34" charset="0"/>
                <a:cs typeface="Calibri" panose="020F0502020204030204" pitchFamily="34" charset="0"/>
              </a:rPr>
              <a:t>Share a living faith</a:t>
            </a:r>
            <a:endParaRPr lang="en-US" sz="20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tabLst>
                <a:tab pos="457200" algn="l"/>
              </a:tabLst>
            </a:pPr>
            <a:r>
              <a:rPr lang="en-US" sz="2000" dirty="0">
                <a:effectLst/>
                <a:latin typeface="Trebuchet MS" panose="020B0603020202020204" pitchFamily="34" charset="0"/>
                <a:ea typeface="Calibri" panose="020F0502020204030204" pitchFamily="34" charset="0"/>
                <a:cs typeface="Calibri" panose="020F0502020204030204" pitchFamily="34" charset="0"/>
              </a:rPr>
              <a:t>Invite youth into conversion</a:t>
            </a:r>
            <a:endParaRPr lang="en-US" sz="20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800"/>
              </a:spcAft>
              <a:buFont typeface="Symbol" panose="05050102010706020507" pitchFamily="18" charset="2"/>
              <a:buChar char=""/>
            </a:pPr>
            <a:r>
              <a:rPr lang="en-US" sz="2000" dirty="0">
                <a:effectLst/>
                <a:latin typeface="Trebuchet MS" panose="020B0603020202020204" pitchFamily="34" charset="0"/>
                <a:ea typeface="Calibri" panose="020F0502020204030204" pitchFamily="34" charset="0"/>
                <a:cs typeface="Calibri" panose="020F0502020204030204" pitchFamily="34" charset="0"/>
              </a:rPr>
              <a:t>Mentor youth in the faith</a:t>
            </a:r>
            <a:endParaRPr lang="en-US" sz="2000" dirty="0">
              <a:effectLst/>
              <a:latin typeface="Trebuchet MS" panose="020B0603020202020204" pitchFamily="34" charset="0"/>
              <a:ea typeface="Calibri" panose="020F0502020204030204" pitchFamily="34" charset="0"/>
              <a:cs typeface="Times New Roman" panose="02020603050405020304" pitchFamily="18" charset="0"/>
            </a:endParaRPr>
          </a:p>
          <a:p>
            <a:pPr marL="0" marR="0" indent="0">
              <a:spcBef>
                <a:spcPts val="0"/>
              </a:spcBef>
              <a:spcAft>
                <a:spcPts val="800"/>
              </a:spcAft>
              <a:buNone/>
            </a:pPr>
            <a:r>
              <a:rPr lang="en-US" sz="2000" i="1" dirty="0">
                <a:effectLst/>
                <a:latin typeface="Trebuchet MS" panose="020B0603020202020204" pitchFamily="34" charset="0"/>
                <a:ea typeface="Calibri" panose="020F0502020204030204" pitchFamily="34" charset="0"/>
                <a:cs typeface="Calibri" panose="020F0502020204030204" pitchFamily="34" charset="0"/>
              </a:rPr>
              <a:t>Summarized from The Joy of Adolescent Catechesis </a:t>
            </a:r>
            <a:endParaRPr lang="en-US" sz="2000" i="1" dirty="0">
              <a:effectLst/>
              <a:latin typeface="Trebuchet MS" panose="020B0603020202020204" pitchFamily="34" charset="0"/>
              <a:ea typeface="Calibri" panose="020F0502020204030204" pitchFamily="34" charset="0"/>
              <a:cs typeface="Times New Roman" panose="02020603050405020304" pitchFamily="18" charset="0"/>
            </a:endParaRPr>
          </a:p>
          <a:p>
            <a:endParaRPr lang="en-US" sz="2000" dirty="0">
              <a:latin typeface="Trebuchet MS" panose="020B0603020202020204" pitchFamily="34" charset="0"/>
            </a:endParaRPr>
          </a:p>
          <a:p>
            <a:r>
              <a:rPr lang="en-US" sz="2000" dirty="0">
                <a:latin typeface="Trebuchet MS" panose="020B0603020202020204" pitchFamily="34" charset="0"/>
              </a:rPr>
              <a:t>Which of these tasks come easily for you personally? </a:t>
            </a:r>
          </a:p>
          <a:p>
            <a:endParaRPr lang="en-US" sz="2000" dirty="0">
              <a:latin typeface="Trebuchet MS" panose="020B0603020202020204" pitchFamily="34" charset="0"/>
            </a:endParaRPr>
          </a:p>
          <a:p>
            <a:r>
              <a:rPr lang="en-US" sz="2000" dirty="0">
                <a:latin typeface="Trebuchet MS" panose="020B0603020202020204" pitchFamily="34" charset="0"/>
              </a:rPr>
              <a:t>Which of these are challenges?  </a:t>
            </a:r>
          </a:p>
          <a:p>
            <a:endParaRPr lang="en-US" sz="2000" dirty="0">
              <a:latin typeface="Trebuchet MS" panose="020B0603020202020204" pitchFamily="34" charset="0"/>
            </a:endParaRPr>
          </a:p>
          <a:p>
            <a:r>
              <a:rPr lang="en-US" sz="2000" dirty="0">
                <a:latin typeface="Trebuchet MS" panose="020B0603020202020204" pitchFamily="34" charset="0"/>
              </a:rPr>
              <a:t>What is one thing you can do to grow as a Witness? </a:t>
            </a:r>
          </a:p>
          <a:p>
            <a:endParaRPr lang="en-US" sz="1300" dirty="0">
              <a:latin typeface="Trebuchet MS" panose="020B0603020202020204" pitchFamily="34" charset="0"/>
            </a:endParaRPr>
          </a:p>
          <a:p>
            <a:endParaRPr lang="en-US" sz="1300" dirty="0"/>
          </a:p>
        </p:txBody>
      </p:sp>
      <p:pic>
        <p:nvPicPr>
          <p:cNvPr id="10" name="Picture 9" descr="Image result for reflect">
            <a:extLst>
              <a:ext uri="{FF2B5EF4-FFF2-40B4-BE49-F238E27FC236}">
                <a16:creationId xmlns:a16="http://schemas.microsoft.com/office/drawing/2014/main" id="{7769905B-EFFD-4BB6-BE04-CC6F440833D0}"/>
              </a:ext>
            </a:extLst>
          </p:cNvPr>
          <p:cNvPicPr/>
          <p:nvPr/>
        </p:nvPicPr>
        <p:blipFill rotWithShape="1">
          <a:blip r:embed="rId4" cstate="print">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rcRect l="24707" r="11960"/>
          <a:stretch/>
        </p:blipFill>
        <p:spPr bwMode="auto">
          <a:xfrm>
            <a:off x="20" y="10"/>
            <a:ext cx="4343380" cy="6857990"/>
          </a:xfrm>
          <a:prstGeom prst="rect">
            <a:avLst/>
          </a:prstGeom>
          <a:noFill/>
        </p:spPr>
      </p:pic>
      <p:sp>
        <p:nvSpPr>
          <p:cNvPr id="4" name="Slide Number Placeholder 3">
            <a:extLst>
              <a:ext uri="{FF2B5EF4-FFF2-40B4-BE49-F238E27FC236}">
                <a16:creationId xmlns:a16="http://schemas.microsoft.com/office/drawing/2014/main" id="{EE615C8D-2A82-4D61-A1D3-DF2BF813480D}"/>
              </a:ext>
            </a:extLst>
          </p:cNvPr>
          <p:cNvSpPr>
            <a:spLocks noGrp="1"/>
          </p:cNvSpPr>
          <p:nvPr>
            <p:ph type="sldNum" sz="quarter" idx="12"/>
          </p:nvPr>
        </p:nvSpPr>
        <p:spPr/>
        <p:txBody>
          <a:bodyPr/>
          <a:lstStyle/>
          <a:p>
            <a:fld id="{32F4C005-47CE-4F14-BE84-7CE0E12B2B3A}" type="slidenum">
              <a:rPr lang="en-US" smtClean="0"/>
              <a:t>28</a:t>
            </a:fld>
            <a:endParaRPr lang="en-US"/>
          </a:p>
        </p:txBody>
      </p:sp>
    </p:spTree>
    <p:extLst>
      <p:ext uri="{BB962C8B-B14F-4D97-AF65-F5344CB8AC3E}">
        <p14:creationId xmlns:p14="http://schemas.microsoft.com/office/powerpoint/2010/main" val="36930393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87E903B-62F3-4D49-BECD-165702E131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591FF4-BE02-4E9D-AF5A-7F35380790D8}"/>
              </a:ext>
            </a:extLst>
          </p:cNvPr>
          <p:cNvSpPr>
            <a:spLocks noGrp="1"/>
          </p:cNvSpPr>
          <p:nvPr>
            <p:ph type="title"/>
          </p:nvPr>
        </p:nvSpPr>
        <p:spPr>
          <a:xfrm>
            <a:off x="893298" y="559678"/>
            <a:ext cx="4614487" cy="1759316"/>
          </a:xfrm>
        </p:spPr>
        <p:txBody>
          <a:bodyPr>
            <a:normAutofit/>
          </a:bodyPr>
          <a:lstStyle/>
          <a:p>
            <a:r>
              <a:rPr lang="en-US" sz="4400"/>
              <a:t>  </a:t>
            </a:r>
          </a:p>
        </p:txBody>
      </p:sp>
      <p:sp>
        <p:nvSpPr>
          <p:cNvPr id="3" name="Content Placeholder 2">
            <a:extLst>
              <a:ext uri="{FF2B5EF4-FFF2-40B4-BE49-F238E27FC236}">
                <a16:creationId xmlns:a16="http://schemas.microsoft.com/office/drawing/2014/main" id="{0A27E8D8-1B36-4FE1-93A2-C94E94F61CE5}"/>
              </a:ext>
            </a:extLst>
          </p:cNvPr>
          <p:cNvSpPr>
            <a:spLocks noGrp="1"/>
          </p:cNvSpPr>
          <p:nvPr>
            <p:ph idx="1"/>
          </p:nvPr>
        </p:nvSpPr>
        <p:spPr>
          <a:xfrm>
            <a:off x="758612" y="559679"/>
            <a:ext cx="4749173" cy="5256660"/>
          </a:xfrm>
        </p:spPr>
        <p:txBody>
          <a:bodyPr>
            <a:normAutofit/>
          </a:bodyPr>
          <a:lstStyle/>
          <a:p>
            <a:pPr marL="0" indent="0" fontAlgn="base">
              <a:buNone/>
            </a:pPr>
            <a:r>
              <a:rPr lang="en-US" sz="3200" dirty="0">
                <a:latin typeface="Trebuchet MS" panose="020B0603020202020204" pitchFamily="34" charset="0"/>
              </a:rPr>
              <a:t>“If we are truly in love with Christ and if we sense how much he loves us, our heart will 'light up' with a joy that spreads to everyone around us.”</a:t>
            </a:r>
          </a:p>
          <a:p>
            <a:pPr marL="0" indent="0" fontAlgn="base">
              <a:buNone/>
            </a:pPr>
            <a:r>
              <a:rPr lang="en-US" dirty="0">
                <a:latin typeface="Trebuchet MS" panose="020B0603020202020204" pitchFamily="34" charset="0"/>
              </a:rPr>
              <a:t>Pope Francis, World Youth Day,                      Rio de Janeiro, July 24, 2013</a:t>
            </a:r>
          </a:p>
        </p:txBody>
      </p:sp>
      <p:pic>
        <p:nvPicPr>
          <p:cNvPr id="4" name="Picture 3">
            <a:extLst>
              <a:ext uri="{FF2B5EF4-FFF2-40B4-BE49-F238E27FC236}">
                <a16:creationId xmlns:a16="http://schemas.microsoft.com/office/drawing/2014/main" id="{27EA18F9-00FA-4388-87F1-70699D57624F}"/>
              </a:ext>
            </a:extLst>
          </p:cNvPr>
          <p:cNvPicPr>
            <a:picLocks noChangeAspect="1"/>
          </p:cNvPicPr>
          <p:nvPr/>
        </p:nvPicPr>
        <p:blipFill rotWithShape="1">
          <a:blip r:embed="rId3"/>
          <a:srcRect l="18373" t="3" r="32739" b="-1"/>
          <a:stretch/>
        </p:blipFill>
        <p:spPr>
          <a:xfrm>
            <a:off x="6095999" y="10"/>
            <a:ext cx="6096000" cy="6857990"/>
          </a:xfrm>
          <a:prstGeom prst="rect">
            <a:avLst/>
          </a:prstGeom>
        </p:spPr>
      </p:pic>
      <p:sp>
        <p:nvSpPr>
          <p:cNvPr id="11" name="Freeform 6">
            <a:extLst>
              <a:ext uri="{FF2B5EF4-FFF2-40B4-BE49-F238E27FC236}">
                <a16:creationId xmlns:a16="http://schemas.microsoft.com/office/drawing/2014/main" id="{B33DBEF2-0A54-4CCF-952F-ABFA981C64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380580"/>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bg2"/>
          </a:solidFill>
          <a:ln w="0">
            <a:noFill/>
            <a:prstDash val="solid"/>
            <a:round/>
            <a:headEnd/>
            <a:tailEnd/>
          </a:ln>
        </p:spPr>
      </p:sp>
      <p:cxnSp>
        <p:nvCxnSpPr>
          <p:cNvPr id="13" name="Straight Connector 12">
            <a:extLst>
              <a:ext uri="{FF2B5EF4-FFF2-40B4-BE49-F238E27FC236}">
                <a16:creationId xmlns:a16="http://schemas.microsoft.com/office/drawing/2014/main" id="{5B7AC19C-63A1-478E-B24E-A270003EC63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99730"/>
            <a:ext cx="5486400"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74408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9192C51-B764-4A9B-9587-5EF8B628B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9366FD5A-A5C9-4F4A-837D-1C1482C3DEE3}"/>
              </a:ext>
            </a:extLst>
          </p:cNvPr>
          <p:cNvSpPr>
            <a:spLocks noGrp="1"/>
          </p:cNvSpPr>
          <p:nvPr>
            <p:ph type="title"/>
          </p:nvPr>
        </p:nvSpPr>
        <p:spPr>
          <a:xfrm>
            <a:off x="648929" y="557190"/>
            <a:ext cx="5181510" cy="1671569"/>
          </a:xfrm>
        </p:spPr>
        <p:txBody>
          <a:bodyPr vert="horz" lIns="91440" tIns="45720" rIns="91440" bIns="45720" rtlCol="0" anchor="ctr">
            <a:normAutofit/>
          </a:bodyPr>
          <a:lstStyle/>
          <a:p>
            <a:r>
              <a:rPr lang="en-US" sz="4000" dirty="0">
                <a:latin typeface="Trebuchet MS" panose="020B0603020202020204" pitchFamily="34" charset="0"/>
              </a:rPr>
              <a:t>Youth Need                             to Be Apprenticed</a:t>
            </a:r>
          </a:p>
        </p:txBody>
      </p:sp>
      <p:sp>
        <p:nvSpPr>
          <p:cNvPr id="6" name="Content Placeholder 5">
            <a:extLst>
              <a:ext uri="{FF2B5EF4-FFF2-40B4-BE49-F238E27FC236}">
                <a16:creationId xmlns:a16="http://schemas.microsoft.com/office/drawing/2014/main" id="{D8CB2F1B-7DDA-4834-A962-1038AC04066B}"/>
              </a:ext>
            </a:extLst>
          </p:cNvPr>
          <p:cNvSpPr>
            <a:spLocks noGrp="1"/>
          </p:cNvSpPr>
          <p:nvPr>
            <p:ph type="body" sz="half" idx="2"/>
          </p:nvPr>
        </p:nvSpPr>
        <p:spPr>
          <a:xfrm>
            <a:off x="648930" y="2406650"/>
            <a:ext cx="5181508" cy="3722438"/>
          </a:xfrm>
        </p:spPr>
        <p:txBody>
          <a:bodyPr vert="horz" lIns="91440" tIns="45720" rIns="91440" bIns="45720" rtlCol="0">
            <a:normAutofit/>
          </a:bodyPr>
          <a:lstStyle/>
          <a:p>
            <a:r>
              <a:rPr lang="en-US" sz="3600" dirty="0"/>
              <a:t>Our young people not only desperately need to see and hear what it means to be Catholic:  they need to be apprenticed into the faith.</a:t>
            </a:r>
          </a:p>
          <a:p>
            <a:r>
              <a:rPr lang="en-US" sz="2000" i="1" dirty="0">
                <a:latin typeface="Trebuchet MS" panose="020B0603020202020204" pitchFamily="34" charset="0"/>
              </a:rPr>
              <a:t>Page 2</a:t>
            </a:r>
          </a:p>
          <a:p>
            <a:pPr indent="-228600">
              <a:buFont typeface="Arial" panose="020B0604020202020204" pitchFamily="34" charset="0"/>
              <a:buChar char="•"/>
            </a:pPr>
            <a:endParaRPr lang="en-US" sz="2000" dirty="0"/>
          </a:p>
        </p:txBody>
      </p:sp>
      <p:pic>
        <p:nvPicPr>
          <p:cNvPr id="4" name="Picture 3" descr="A group of people posing for the camera&#10;&#10;Description generated with very high confidence">
            <a:extLst>
              <a:ext uri="{FF2B5EF4-FFF2-40B4-BE49-F238E27FC236}">
                <a16:creationId xmlns:a16="http://schemas.microsoft.com/office/drawing/2014/main" id="{DE3ABC01-2BAA-42FC-8FFB-2E0F3C986E0A}"/>
              </a:ext>
            </a:extLst>
          </p:cNvPr>
          <p:cNvPicPr>
            <a:picLocks noChangeAspect="1"/>
          </p:cNvPicPr>
          <p:nvPr/>
        </p:nvPicPr>
        <p:blipFill rotWithShape="1">
          <a:blip r:embed="rId3"/>
          <a:srcRect t="1" r="2" b="18202"/>
          <a:stretch/>
        </p:blipFill>
        <p:spPr>
          <a:xfrm>
            <a:off x="6008272" y="250830"/>
            <a:ext cx="6002844" cy="6356340"/>
          </a:xfrm>
          <a:prstGeom prst="rect">
            <a:avLst/>
          </a:prstGeom>
          <a:effectLst/>
        </p:spPr>
      </p:pic>
      <p:sp>
        <p:nvSpPr>
          <p:cNvPr id="2" name="Slide Number Placeholder 1">
            <a:extLst>
              <a:ext uri="{FF2B5EF4-FFF2-40B4-BE49-F238E27FC236}">
                <a16:creationId xmlns:a16="http://schemas.microsoft.com/office/drawing/2014/main" id="{4AD82CEA-DB12-414C-AF5C-8E8A487DBA17}"/>
              </a:ext>
            </a:extLst>
          </p:cNvPr>
          <p:cNvSpPr>
            <a:spLocks noGrp="1"/>
          </p:cNvSpPr>
          <p:nvPr>
            <p:ph type="sldNum" sz="quarter" idx="12"/>
          </p:nvPr>
        </p:nvSpPr>
        <p:spPr>
          <a:xfrm>
            <a:off x="10193124" y="6356350"/>
            <a:ext cx="1160675" cy="365125"/>
          </a:xfrm>
        </p:spPr>
        <p:txBody>
          <a:bodyPr vert="horz" lIns="91440" tIns="45720" rIns="91440" bIns="45720" rtlCol="0" anchor="ctr">
            <a:normAutofit/>
          </a:bodyPr>
          <a:lstStyle/>
          <a:p>
            <a:pPr defTabSz="914400">
              <a:spcAft>
                <a:spcPts val="600"/>
              </a:spcAft>
              <a:defRPr/>
            </a:pPr>
            <a:fld id="{D1F58A65-21AA-4D00-9A10-00E4661AE2E8}" type="slidenum">
              <a:rPr lang="en-US">
                <a:solidFill>
                  <a:srgbClr val="FFFFFF"/>
                </a:solidFill>
                <a:latin typeface="Calibri" panose="020F0502020204030204"/>
              </a:rPr>
              <a:pPr defTabSz="914400">
                <a:spcAft>
                  <a:spcPts val="600"/>
                </a:spcAft>
                <a:defRPr/>
              </a:pPr>
              <a:t>3</a:t>
            </a:fld>
            <a:endParaRPr lang="en-US">
              <a:solidFill>
                <a:srgbClr val="FFFFFF"/>
              </a:solidFill>
              <a:latin typeface="Calibri" panose="020F0502020204030204"/>
            </a:endParaRPr>
          </a:p>
        </p:txBody>
      </p:sp>
    </p:spTree>
    <p:extLst>
      <p:ext uri="{BB962C8B-B14F-4D97-AF65-F5344CB8AC3E}">
        <p14:creationId xmlns:p14="http://schemas.microsoft.com/office/powerpoint/2010/main" val="23695058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325166D1-1B21-4128-AC42-61745528E4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9E9B82E2-12BB-4833-ABC8-BB555F5701AE}"/>
              </a:ext>
            </a:extLst>
          </p:cNvPr>
          <p:cNvSpPr>
            <a:spLocks noGrp="1"/>
          </p:cNvSpPr>
          <p:nvPr>
            <p:ph type="title"/>
          </p:nvPr>
        </p:nvSpPr>
        <p:spPr>
          <a:xfrm>
            <a:off x="6981825" y="1641752"/>
            <a:ext cx="4391024" cy="1323439"/>
          </a:xfrm>
        </p:spPr>
        <p:txBody>
          <a:bodyPr anchor="t">
            <a:normAutofit/>
          </a:bodyPr>
          <a:lstStyle/>
          <a:p>
            <a:r>
              <a:rPr lang="en-US" sz="4000">
                <a:solidFill>
                  <a:schemeClr val="bg1"/>
                </a:solidFill>
              </a:rPr>
              <a:t>  </a:t>
            </a:r>
          </a:p>
        </p:txBody>
      </p:sp>
      <p:pic>
        <p:nvPicPr>
          <p:cNvPr id="8" name="Picture 7">
            <a:extLst>
              <a:ext uri="{FF2B5EF4-FFF2-40B4-BE49-F238E27FC236}">
                <a16:creationId xmlns:a16="http://schemas.microsoft.com/office/drawing/2014/main" id="{1FCD7BEF-7C21-4FD8-8BB7-3A956B645722}"/>
              </a:ext>
            </a:extLst>
          </p:cNvPr>
          <p:cNvPicPr>
            <a:picLocks noChangeAspect="1"/>
          </p:cNvPicPr>
          <p:nvPr/>
        </p:nvPicPr>
        <p:blipFill rotWithShape="1">
          <a:blip r:embed="rId2"/>
          <a:srcRect l="27207" r="22046"/>
          <a:stretch/>
        </p:blipFill>
        <p:spPr>
          <a:xfrm>
            <a:off x="20" y="2"/>
            <a:ext cx="6186992" cy="6857998"/>
          </a:xfrm>
          <a:custGeom>
            <a:avLst/>
            <a:gdLst/>
            <a:ahLst/>
            <a:cxnLst/>
            <a:rect l="l" t="t" r="r" b="b"/>
            <a:pathLst>
              <a:path w="6187012" h="6857998">
                <a:moveTo>
                  <a:pt x="5434855" y="6118149"/>
                </a:moveTo>
                <a:cubicBezTo>
                  <a:pt x="5441404" y="6124102"/>
                  <a:pt x="5449025" y="6129341"/>
                  <a:pt x="5456075" y="6133723"/>
                </a:cubicBezTo>
                <a:cubicBezTo>
                  <a:pt x="5463218" y="6138152"/>
                  <a:pt x="5468564" y="6143474"/>
                  <a:pt x="5472234" y="6149380"/>
                </a:cubicBezTo>
                <a:lnTo>
                  <a:pt x="5477710" y="6166562"/>
                </a:lnTo>
                <a:lnTo>
                  <a:pt x="5472234" y="6149379"/>
                </a:lnTo>
                <a:cubicBezTo>
                  <a:pt x="5468564" y="6143474"/>
                  <a:pt x="5463218" y="6138152"/>
                  <a:pt x="5456075" y="6133722"/>
                </a:cubicBezTo>
                <a:cubicBezTo>
                  <a:pt x="5449025" y="6129341"/>
                  <a:pt x="5441404" y="6124102"/>
                  <a:pt x="5434855" y="6118149"/>
                </a:cubicBezTo>
                <a:close/>
                <a:moveTo>
                  <a:pt x="5343013" y="4941372"/>
                </a:moveTo>
                <a:lnTo>
                  <a:pt x="5346342" y="4950869"/>
                </a:lnTo>
                <a:lnTo>
                  <a:pt x="5356027" y="4991382"/>
                </a:lnTo>
                <a:lnTo>
                  <a:pt x="5346342" y="4950868"/>
                </a:lnTo>
                <a:close/>
                <a:moveTo>
                  <a:pt x="5346951" y="4749807"/>
                </a:moveTo>
                <a:cubicBezTo>
                  <a:pt x="5334815" y="4762826"/>
                  <a:pt x="5333958" y="4781365"/>
                  <a:pt x="5332244" y="4799797"/>
                </a:cubicBezTo>
                <a:cubicBezTo>
                  <a:pt x="5333958" y="4781365"/>
                  <a:pt x="5334815" y="4762827"/>
                  <a:pt x="5346951" y="4749807"/>
                </a:cubicBezTo>
                <a:close/>
                <a:moveTo>
                  <a:pt x="5364750" y="4543185"/>
                </a:moveTo>
                <a:cubicBezTo>
                  <a:pt x="5365727" y="4548281"/>
                  <a:pt x="5367775" y="4553662"/>
                  <a:pt x="5370156" y="4557092"/>
                </a:cubicBezTo>
                <a:cubicBezTo>
                  <a:pt x="5381776" y="4573618"/>
                  <a:pt x="5390563" y="4588275"/>
                  <a:pt x="5396519" y="4602021"/>
                </a:cubicBezTo>
                <a:cubicBezTo>
                  <a:pt x="5390563" y="4588275"/>
                  <a:pt x="5381776" y="4573618"/>
                  <a:pt x="5370156" y="4557091"/>
                </a:cubicBezTo>
                <a:close/>
                <a:moveTo>
                  <a:pt x="5830968" y="2819253"/>
                </a:moveTo>
                <a:lnTo>
                  <a:pt x="5842611" y="2827484"/>
                </a:lnTo>
                <a:lnTo>
                  <a:pt x="5842613" y="2827486"/>
                </a:lnTo>
                <a:lnTo>
                  <a:pt x="5871116" y="2861156"/>
                </a:lnTo>
                <a:lnTo>
                  <a:pt x="5861462" y="2842392"/>
                </a:lnTo>
                <a:lnTo>
                  <a:pt x="5842613" y="2827486"/>
                </a:lnTo>
                <a:lnTo>
                  <a:pt x="5842611" y="2827483"/>
                </a:lnTo>
                <a:close/>
                <a:moveTo>
                  <a:pt x="5761313" y="1974015"/>
                </a:moveTo>
                <a:lnTo>
                  <a:pt x="5754799" y="1999763"/>
                </a:lnTo>
                <a:cubicBezTo>
                  <a:pt x="5750990" y="2008056"/>
                  <a:pt x="5745310" y="2016020"/>
                  <a:pt x="5737071" y="2023547"/>
                </a:cubicBezTo>
                <a:cubicBezTo>
                  <a:pt x="5753550" y="2008497"/>
                  <a:pt x="5759789" y="1991685"/>
                  <a:pt x="5761313" y="1974015"/>
                </a:cubicBezTo>
                <a:close/>
                <a:moveTo>
                  <a:pt x="5744119" y="1768838"/>
                </a:moveTo>
                <a:cubicBezTo>
                  <a:pt x="5739738" y="1774411"/>
                  <a:pt x="5736975" y="1779948"/>
                  <a:pt x="5735518" y="1785412"/>
                </a:cubicBezTo>
                <a:lnTo>
                  <a:pt x="5734738" y="1801558"/>
                </a:lnTo>
                <a:cubicBezTo>
                  <a:pt x="5733070" y="1790986"/>
                  <a:pt x="5735356" y="1779981"/>
                  <a:pt x="5744119" y="1768838"/>
                </a:cubicBezTo>
                <a:close/>
                <a:moveTo>
                  <a:pt x="5853708" y="520953"/>
                </a:moveTo>
                <a:lnTo>
                  <a:pt x="5846981" y="549926"/>
                </a:lnTo>
                <a:lnTo>
                  <a:pt x="5840726" y="566616"/>
                </a:lnTo>
                <a:lnTo>
                  <a:pt x="5834776" y="581804"/>
                </a:lnTo>
                <a:lnTo>
                  <a:pt x="5834358" y="583595"/>
                </a:lnTo>
                <a:lnTo>
                  <a:pt x="5832183" y="589388"/>
                </a:lnTo>
                <a:cubicBezTo>
                  <a:pt x="5829783" y="597005"/>
                  <a:pt x="5828025" y="604728"/>
                  <a:pt x="5827560" y="612658"/>
                </a:cubicBezTo>
                <a:lnTo>
                  <a:pt x="5834358" y="583595"/>
                </a:lnTo>
                <a:lnTo>
                  <a:pt x="5840674" y="566754"/>
                </a:lnTo>
                <a:lnTo>
                  <a:pt x="5840726" y="566616"/>
                </a:lnTo>
                <a:lnTo>
                  <a:pt x="5846564" y="551717"/>
                </a:lnTo>
                <a:lnTo>
                  <a:pt x="5846981" y="549926"/>
                </a:lnTo>
                <a:lnTo>
                  <a:pt x="5849145" y="544146"/>
                </a:lnTo>
                <a:cubicBezTo>
                  <a:pt x="5851532" y="536547"/>
                  <a:pt x="5853271" y="528850"/>
                  <a:pt x="5853708" y="520953"/>
                </a:cubicBezTo>
                <a:close/>
                <a:moveTo>
                  <a:pt x="5802605" y="268794"/>
                </a:moveTo>
                <a:cubicBezTo>
                  <a:pt x="5800080" y="279176"/>
                  <a:pt x="5798377" y="289296"/>
                  <a:pt x="5797729" y="299164"/>
                </a:cubicBezTo>
                <a:cubicBezTo>
                  <a:pt x="5797080" y="309031"/>
                  <a:pt x="5797485" y="318646"/>
                  <a:pt x="5799176" y="328017"/>
                </a:cubicBezTo>
                <a:close/>
                <a:moveTo>
                  <a:pt x="0" y="0"/>
                </a:moveTo>
                <a:lnTo>
                  <a:pt x="6120021" y="0"/>
                </a:lnTo>
                <a:lnTo>
                  <a:pt x="6115806" y="24480"/>
                </a:lnTo>
                <a:cubicBezTo>
                  <a:pt x="6113321" y="32636"/>
                  <a:pt x="6109559" y="40471"/>
                  <a:pt x="6103795" y="47806"/>
                </a:cubicBezTo>
                <a:cubicBezTo>
                  <a:pt x="6088935" y="66857"/>
                  <a:pt x="6092364" y="85336"/>
                  <a:pt x="6094651" y="105718"/>
                </a:cubicBezTo>
                <a:cubicBezTo>
                  <a:pt x="6096365" y="121150"/>
                  <a:pt x="6095794" y="136963"/>
                  <a:pt x="6095986" y="152584"/>
                </a:cubicBezTo>
                <a:cubicBezTo>
                  <a:pt x="6096555" y="180017"/>
                  <a:pt x="6096746" y="207450"/>
                  <a:pt x="6097699" y="234883"/>
                </a:cubicBezTo>
                <a:cubicBezTo>
                  <a:pt x="6098079" y="243648"/>
                  <a:pt x="6102844" y="252600"/>
                  <a:pt x="6102082" y="261173"/>
                </a:cubicBezTo>
                <a:cubicBezTo>
                  <a:pt x="6098461" y="300800"/>
                  <a:pt x="6092746" y="340425"/>
                  <a:pt x="6089507" y="380050"/>
                </a:cubicBezTo>
                <a:cubicBezTo>
                  <a:pt x="6087603" y="402529"/>
                  <a:pt x="6091220" y="425581"/>
                  <a:pt x="6088555" y="447870"/>
                </a:cubicBezTo>
                <a:cubicBezTo>
                  <a:pt x="6085507" y="473587"/>
                  <a:pt x="6077697" y="498733"/>
                  <a:pt x="6072932" y="524262"/>
                </a:cubicBezTo>
                <a:cubicBezTo>
                  <a:pt x="6071600" y="531310"/>
                  <a:pt x="6073315" y="539121"/>
                  <a:pt x="6073694" y="546552"/>
                </a:cubicBezTo>
                <a:cubicBezTo>
                  <a:pt x="6074076" y="554933"/>
                  <a:pt x="6074838" y="563125"/>
                  <a:pt x="6075029" y="571508"/>
                </a:cubicBezTo>
                <a:cubicBezTo>
                  <a:pt x="6075411" y="597037"/>
                  <a:pt x="6074838" y="622564"/>
                  <a:pt x="6076173" y="648092"/>
                </a:cubicBezTo>
                <a:cubicBezTo>
                  <a:pt x="6076934" y="663713"/>
                  <a:pt x="6084744" y="680096"/>
                  <a:pt x="6081886" y="694576"/>
                </a:cubicBezTo>
                <a:cubicBezTo>
                  <a:pt x="6076363" y="724104"/>
                  <a:pt x="6088745" y="753633"/>
                  <a:pt x="6078459" y="783158"/>
                </a:cubicBezTo>
                <a:cubicBezTo>
                  <a:pt x="6075411" y="792306"/>
                  <a:pt x="6083031" y="804877"/>
                  <a:pt x="6083411" y="815929"/>
                </a:cubicBezTo>
                <a:cubicBezTo>
                  <a:pt x="6084363" y="843552"/>
                  <a:pt x="6084173" y="871173"/>
                  <a:pt x="6083983" y="898797"/>
                </a:cubicBezTo>
                <a:cubicBezTo>
                  <a:pt x="6083793" y="923562"/>
                  <a:pt x="6086459" y="949281"/>
                  <a:pt x="6081125" y="973095"/>
                </a:cubicBezTo>
                <a:cubicBezTo>
                  <a:pt x="6075411" y="998052"/>
                  <a:pt x="6076173" y="1020529"/>
                  <a:pt x="6082649" y="1044725"/>
                </a:cubicBezTo>
                <a:cubicBezTo>
                  <a:pt x="6087031" y="1061298"/>
                  <a:pt x="6087603" y="1078826"/>
                  <a:pt x="6088935" y="1095972"/>
                </a:cubicBezTo>
                <a:cubicBezTo>
                  <a:pt x="6090459" y="1114449"/>
                  <a:pt x="6086459" y="1134834"/>
                  <a:pt x="6092746" y="1151600"/>
                </a:cubicBezTo>
                <a:cubicBezTo>
                  <a:pt x="6111415" y="1201512"/>
                  <a:pt x="6115415" y="1252757"/>
                  <a:pt x="6115415" y="1304955"/>
                </a:cubicBezTo>
                <a:cubicBezTo>
                  <a:pt x="6115415" y="1314483"/>
                  <a:pt x="6112750" y="1324198"/>
                  <a:pt x="6109892" y="1333341"/>
                </a:cubicBezTo>
                <a:cubicBezTo>
                  <a:pt x="6092746" y="1386684"/>
                  <a:pt x="6094269" y="1440216"/>
                  <a:pt x="6104748" y="1494509"/>
                </a:cubicBezTo>
                <a:cubicBezTo>
                  <a:pt x="6107034" y="1505751"/>
                  <a:pt x="6107415" y="1518324"/>
                  <a:pt x="6105130" y="1529563"/>
                </a:cubicBezTo>
                <a:cubicBezTo>
                  <a:pt x="6098461" y="1561189"/>
                  <a:pt x="6087411" y="1591859"/>
                  <a:pt x="6082649" y="1623675"/>
                </a:cubicBezTo>
                <a:cubicBezTo>
                  <a:pt x="6074838" y="1676253"/>
                  <a:pt x="6101126" y="1721785"/>
                  <a:pt x="6118274" y="1768838"/>
                </a:cubicBezTo>
                <a:cubicBezTo>
                  <a:pt x="6134467" y="1813610"/>
                  <a:pt x="6171044" y="1851709"/>
                  <a:pt x="6162851" y="1904673"/>
                </a:cubicBezTo>
                <a:cubicBezTo>
                  <a:pt x="6162090" y="1910004"/>
                  <a:pt x="6167233" y="1915912"/>
                  <a:pt x="6168567" y="1921817"/>
                </a:cubicBezTo>
                <a:cubicBezTo>
                  <a:pt x="6172188" y="1938009"/>
                  <a:pt x="6176566" y="1954202"/>
                  <a:pt x="6178283" y="1970586"/>
                </a:cubicBezTo>
                <a:cubicBezTo>
                  <a:pt x="6180570" y="1990589"/>
                  <a:pt x="6179809" y="2010974"/>
                  <a:pt x="6181713" y="2030977"/>
                </a:cubicBezTo>
                <a:cubicBezTo>
                  <a:pt x="6182856" y="2043835"/>
                  <a:pt x="6184951" y="2056600"/>
                  <a:pt x="6186761" y="2069340"/>
                </a:cubicBezTo>
                <a:lnTo>
                  <a:pt x="6187012" y="2072225"/>
                </a:lnTo>
                <a:lnTo>
                  <a:pt x="6187012" y="2131532"/>
                </a:lnTo>
                <a:lnTo>
                  <a:pt x="6186141" y="2138304"/>
                </a:lnTo>
                <a:cubicBezTo>
                  <a:pt x="6183950" y="2148519"/>
                  <a:pt x="6181332" y="2158712"/>
                  <a:pt x="6179617" y="2168903"/>
                </a:cubicBezTo>
                <a:cubicBezTo>
                  <a:pt x="6174854" y="2197670"/>
                  <a:pt x="6176188" y="2229296"/>
                  <a:pt x="6163995" y="2254633"/>
                </a:cubicBezTo>
                <a:cubicBezTo>
                  <a:pt x="6151041" y="2281683"/>
                  <a:pt x="6145135" y="2307402"/>
                  <a:pt x="6149135" y="2335405"/>
                </a:cubicBezTo>
                <a:cubicBezTo>
                  <a:pt x="6150469" y="2344741"/>
                  <a:pt x="6158471" y="2356744"/>
                  <a:pt x="6166661" y="2360933"/>
                </a:cubicBezTo>
                <a:cubicBezTo>
                  <a:pt x="6184950" y="2370270"/>
                  <a:pt x="6188190" y="2383032"/>
                  <a:pt x="6181902" y="2400369"/>
                </a:cubicBezTo>
                <a:cubicBezTo>
                  <a:pt x="6176566" y="2415420"/>
                  <a:pt x="6173901" y="2433897"/>
                  <a:pt x="6163613" y="2444184"/>
                </a:cubicBezTo>
                <a:cubicBezTo>
                  <a:pt x="6134467" y="2473333"/>
                  <a:pt x="6133515" y="2510483"/>
                  <a:pt x="6125705" y="2546678"/>
                </a:cubicBezTo>
                <a:cubicBezTo>
                  <a:pt x="6120940" y="2568774"/>
                  <a:pt x="6120750" y="2589352"/>
                  <a:pt x="6123988" y="2611450"/>
                </a:cubicBezTo>
                <a:cubicBezTo>
                  <a:pt x="6131227" y="2659455"/>
                  <a:pt x="6120940" y="2706131"/>
                  <a:pt x="6107796" y="2752235"/>
                </a:cubicBezTo>
                <a:cubicBezTo>
                  <a:pt x="6099034" y="2782716"/>
                  <a:pt x="6093699" y="2813958"/>
                  <a:pt x="6084744" y="2844248"/>
                </a:cubicBezTo>
                <a:cubicBezTo>
                  <a:pt x="6077886" y="2866918"/>
                  <a:pt x="6069694" y="2889587"/>
                  <a:pt x="6058646" y="2910353"/>
                </a:cubicBezTo>
                <a:cubicBezTo>
                  <a:pt x="6042452" y="2940455"/>
                  <a:pt x="6018067" y="2966742"/>
                  <a:pt x="6024544" y="3005035"/>
                </a:cubicBezTo>
                <a:cubicBezTo>
                  <a:pt x="6030260" y="3038756"/>
                  <a:pt x="6018259" y="3069235"/>
                  <a:pt x="6006828" y="3100099"/>
                </a:cubicBezTo>
                <a:cubicBezTo>
                  <a:pt x="5998446" y="3122770"/>
                  <a:pt x="5989871" y="3145436"/>
                  <a:pt x="5984537" y="3168870"/>
                </a:cubicBezTo>
                <a:cubicBezTo>
                  <a:pt x="5978251" y="3196686"/>
                  <a:pt x="5980920" y="3228119"/>
                  <a:pt x="5969297" y="3252885"/>
                </a:cubicBezTo>
                <a:cubicBezTo>
                  <a:pt x="5957105" y="3278795"/>
                  <a:pt x="5965297" y="3300319"/>
                  <a:pt x="5968726" y="3323372"/>
                </a:cubicBezTo>
                <a:cubicBezTo>
                  <a:pt x="5974061" y="3360139"/>
                  <a:pt x="5983967" y="3396719"/>
                  <a:pt x="5971395" y="3433866"/>
                </a:cubicBezTo>
                <a:cubicBezTo>
                  <a:pt x="5956153" y="3479015"/>
                  <a:pt x="5939769" y="3523785"/>
                  <a:pt x="5925292" y="3569124"/>
                </a:cubicBezTo>
                <a:cubicBezTo>
                  <a:pt x="5919765" y="3586653"/>
                  <a:pt x="5917479" y="3605509"/>
                  <a:pt x="5915003" y="3623799"/>
                </a:cubicBezTo>
                <a:cubicBezTo>
                  <a:pt x="5912906" y="3641134"/>
                  <a:pt x="5918242" y="3661899"/>
                  <a:pt x="5910241" y="3675238"/>
                </a:cubicBezTo>
                <a:cubicBezTo>
                  <a:pt x="5889667" y="3709529"/>
                  <a:pt x="5879569" y="3744770"/>
                  <a:pt x="5879569" y="3784397"/>
                </a:cubicBezTo>
                <a:cubicBezTo>
                  <a:pt x="5879569" y="3799258"/>
                  <a:pt x="5870996" y="3813737"/>
                  <a:pt x="5869471" y="3828785"/>
                </a:cubicBezTo>
                <a:cubicBezTo>
                  <a:pt x="5867567" y="3849362"/>
                  <a:pt x="5862423" y="3872985"/>
                  <a:pt x="5869664" y="3890891"/>
                </a:cubicBezTo>
                <a:cubicBezTo>
                  <a:pt x="5886809" y="3932993"/>
                  <a:pt x="5872519" y="3967091"/>
                  <a:pt x="5855566" y="4003861"/>
                </a:cubicBezTo>
                <a:cubicBezTo>
                  <a:pt x="5838801" y="4040058"/>
                  <a:pt x="5825466" y="4078159"/>
                  <a:pt x="5814416" y="4116641"/>
                </a:cubicBezTo>
                <a:cubicBezTo>
                  <a:pt x="5810415" y="4131119"/>
                  <a:pt x="5817085" y="4148453"/>
                  <a:pt x="5818417" y="4164458"/>
                </a:cubicBezTo>
                <a:cubicBezTo>
                  <a:pt x="5818798" y="4170174"/>
                  <a:pt x="5819370" y="4176461"/>
                  <a:pt x="5817466" y="4181603"/>
                </a:cubicBezTo>
                <a:cubicBezTo>
                  <a:pt x="5799176" y="4231324"/>
                  <a:pt x="5785269" y="4281810"/>
                  <a:pt x="5794794" y="4335722"/>
                </a:cubicBezTo>
                <a:cubicBezTo>
                  <a:pt x="5795747" y="4340674"/>
                  <a:pt x="5793650" y="4346201"/>
                  <a:pt x="5792317" y="4351154"/>
                </a:cubicBezTo>
                <a:cubicBezTo>
                  <a:pt x="5785461" y="4375349"/>
                  <a:pt x="5774601" y="4398972"/>
                  <a:pt x="5772124" y="4423545"/>
                </a:cubicBezTo>
                <a:cubicBezTo>
                  <a:pt x="5766028" y="4484127"/>
                  <a:pt x="5763550" y="4545086"/>
                  <a:pt x="5759550" y="4606053"/>
                </a:cubicBezTo>
                <a:cubicBezTo>
                  <a:pt x="5759361" y="4609863"/>
                  <a:pt x="5759361" y="4613864"/>
                  <a:pt x="5758027" y="4617291"/>
                </a:cubicBezTo>
                <a:cubicBezTo>
                  <a:pt x="5749834" y="4639772"/>
                  <a:pt x="5752502" y="4659393"/>
                  <a:pt x="5768123" y="4678445"/>
                </a:cubicBezTo>
                <a:cubicBezTo>
                  <a:pt x="5774982" y="4686828"/>
                  <a:pt x="5778601" y="4698258"/>
                  <a:pt x="5782412" y="4708734"/>
                </a:cubicBezTo>
                <a:cubicBezTo>
                  <a:pt x="5788127" y="4724167"/>
                  <a:pt x="5793650" y="4739978"/>
                  <a:pt x="5797271" y="4755980"/>
                </a:cubicBezTo>
                <a:cubicBezTo>
                  <a:pt x="5800700" y="4771793"/>
                  <a:pt x="5805462" y="4788747"/>
                  <a:pt x="5802796" y="4803988"/>
                </a:cubicBezTo>
                <a:cubicBezTo>
                  <a:pt x="5798035" y="4831420"/>
                  <a:pt x="5787366" y="4857522"/>
                  <a:pt x="5780315" y="4884572"/>
                </a:cubicBezTo>
                <a:cubicBezTo>
                  <a:pt x="5777837" y="4893907"/>
                  <a:pt x="5778221" y="4904195"/>
                  <a:pt x="5778030" y="4913909"/>
                </a:cubicBezTo>
                <a:cubicBezTo>
                  <a:pt x="5777459" y="4936201"/>
                  <a:pt x="5782984" y="4959061"/>
                  <a:pt x="5767171" y="4979253"/>
                </a:cubicBezTo>
                <a:cubicBezTo>
                  <a:pt x="5752311" y="4997922"/>
                  <a:pt x="5756692" y="5016785"/>
                  <a:pt x="5767932" y="5036405"/>
                </a:cubicBezTo>
                <a:cubicBezTo>
                  <a:pt x="5775934" y="5050504"/>
                  <a:pt x="5782221" y="5066505"/>
                  <a:pt x="5785269" y="5082317"/>
                </a:cubicBezTo>
                <a:cubicBezTo>
                  <a:pt x="5789460" y="5104036"/>
                  <a:pt x="5791175" y="5125562"/>
                  <a:pt x="5788697" y="5148995"/>
                </a:cubicBezTo>
                <a:cubicBezTo>
                  <a:pt x="5786983" y="5165570"/>
                  <a:pt x="5786221" y="5179097"/>
                  <a:pt x="5776125" y="5192051"/>
                </a:cubicBezTo>
                <a:cubicBezTo>
                  <a:pt x="5774601" y="5194145"/>
                  <a:pt x="5774219" y="5197955"/>
                  <a:pt x="5774412" y="5200813"/>
                </a:cubicBezTo>
                <a:cubicBezTo>
                  <a:pt x="5777649" y="5238343"/>
                  <a:pt x="5775934" y="5275491"/>
                  <a:pt x="5773646" y="5313403"/>
                </a:cubicBezTo>
                <a:cubicBezTo>
                  <a:pt x="5770601" y="5361598"/>
                  <a:pt x="5779553" y="5412276"/>
                  <a:pt x="5811559" y="5453995"/>
                </a:cubicBezTo>
                <a:cubicBezTo>
                  <a:pt x="5816322" y="5460092"/>
                  <a:pt x="5818417" y="5469236"/>
                  <a:pt x="5819562" y="5477239"/>
                </a:cubicBezTo>
                <a:cubicBezTo>
                  <a:pt x="5824514" y="5514957"/>
                  <a:pt x="5827942" y="5552869"/>
                  <a:pt x="5833467" y="5590590"/>
                </a:cubicBezTo>
                <a:cubicBezTo>
                  <a:pt x="5836516" y="5611164"/>
                  <a:pt x="5839182" y="5632691"/>
                  <a:pt x="5847565" y="5651360"/>
                </a:cubicBezTo>
                <a:cubicBezTo>
                  <a:pt x="5855756" y="5669647"/>
                  <a:pt x="5865471" y="5684320"/>
                  <a:pt x="5848327" y="5695178"/>
                </a:cubicBezTo>
                <a:cubicBezTo>
                  <a:pt x="5857471" y="5714607"/>
                  <a:pt x="5865092" y="5731564"/>
                  <a:pt x="5873282" y="5748136"/>
                </a:cubicBezTo>
                <a:cubicBezTo>
                  <a:pt x="5876329" y="5754234"/>
                  <a:pt x="5881284" y="5759378"/>
                  <a:pt x="5884142" y="5765474"/>
                </a:cubicBezTo>
                <a:cubicBezTo>
                  <a:pt x="5887190" y="5771953"/>
                  <a:pt x="5889094" y="5779191"/>
                  <a:pt x="5890620" y="5786239"/>
                </a:cubicBezTo>
                <a:cubicBezTo>
                  <a:pt x="5897477" y="5817674"/>
                  <a:pt x="5903763" y="5849107"/>
                  <a:pt x="5911194" y="5880348"/>
                </a:cubicBezTo>
                <a:cubicBezTo>
                  <a:pt x="5912717" y="5886447"/>
                  <a:pt x="5918813" y="5891590"/>
                  <a:pt x="5922813" y="5897114"/>
                </a:cubicBezTo>
                <a:cubicBezTo>
                  <a:pt x="5925481" y="5900735"/>
                  <a:pt x="5929482" y="5904353"/>
                  <a:pt x="5930054" y="5908355"/>
                </a:cubicBezTo>
                <a:cubicBezTo>
                  <a:pt x="5934626" y="5938836"/>
                  <a:pt x="5939961" y="5969124"/>
                  <a:pt x="5942246" y="5999796"/>
                </a:cubicBezTo>
                <a:cubicBezTo>
                  <a:pt x="5944149" y="6025515"/>
                  <a:pt x="5943580" y="6050282"/>
                  <a:pt x="5976728" y="6056948"/>
                </a:cubicBezTo>
                <a:cubicBezTo>
                  <a:pt x="5982443" y="6058092"/>
                  <a:pt x="5988540" y="6066284"/>
                  <a:pt x="5991396" y="6072569"/>
                </a:cubicBezTo>
                <a:cubicBezTo>
                  <a:pt x="5999589" y="6090477"/>
                  <a:pt x="6005113" y="6109530"/>
                  <a:pt x="6013494" y="6127247"/>
                </a:cubicBezTo>
                <a:cubicBezTo>
                  <a:pt x="6041500" y="6185351"/>
                  <a:pt x="6059217" y="6246121"/>
                  <a:pt x="6055978" y="6311084"/>
                </a:cubicBezTo>
                <a:cubicBezTo>
                  <a:pt x="6055026" y="6331277"/>
                  <a:pt x="6044737" y="6350899"/>
                  <a:pt x="6040926" y="6363664"/>
                </a:cubicBezTo>
                <a:cubicBezTo>
                  <a:pt x="6055978" y="6400429"/>
                  <a:pt x="6070456" y="6431292"/>
                  <a:pt x="6081315" y="6463490"/>
                </a:cubicBezTo>
                <a:cubicBezTo>
                  <a:pt x="6091031" y="6491874"/>
                  <a:pt x="6097127" y="6521593"/>
                  <a:pt x="6104175" y="6550742"/>
                </a:cubicBezTo>
                <a:cubicBezTo>
                  <a:pt x="6106844" y="6561411"/>
                  <a:pt x="6108367" y="6572269"/>
                  <a:pt x="6109702" y="6583128"/>
                </a:cubicBezTo>
                <a:cubicBezTo>
                  <a:pt x="6113892" y="6617036"/>
                  <a:pt x="6103795" y="6652472"/>
                  <a:pt x="6119798" y="6685617"/>
                </a:cubicBezTo>
                <a:cubicBezTo>
                  <a:pt x="6128180" y="6702955"/>
                  <a:pt x="6138276" y="6720103"/>
                  <a:pt x="6142658" y="6738388"/>
                </a:cubicBezTo>
                <a:cubicBezTo>
                  <a:pt x="6147421" y="6758011"/>
                  <a:pt x="6154851" y="6777207"/>
                  <a:pt x="6160162" y="6796804"/>
                </a:cubicBezTo>
                <a:lnTo>
                  <a:pt x="6164933" y="6857457"/>
                </a:lnTo>
                <a:lnTo>
                  <a:pt x="6037694" y="6857457"/>
                </a:lnTo>
                <a:lnTo>
                  <a:pt x="6037694" y="6857998"/>
                </a:lnTo>
                <a:lnTo>
                  <a:pt x="0" y="6857998"/>
                </a:lnTo>
                <a:close/>
              </a:path>
            </a:pathLst>
          </a:custGeom>
          <a:effectLst>
            <a:outerShdw blurRad="381000" dist="152400" algn="tl" rotWithShape="0">
              <a:prstClr val="black">
                <a:alpha val="10000"/>
              </a:prstClr>
            </a:outerShdw>
          </a:effectLst>
        </p:spPr>
      </p:pic>
      <p:grpSp>
        <p:nvGrpSpPr>
          <p:cNvPr id="20" name="Group 19">
            <a:extLst>
              <a:ext uri="{FF2B5EF4-FFF2-40B4-BE49-F238E27FC236}">
                <a16:creationId xmlns:a16="http://schemas.microsoft.com/office/drawing/2014/main" id="{E6517BAC-C80F-4065-90D8-703493E0B3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95368" y="0"/>
            <a:ext cx="874718" cy="6857455"/>
            <a:chOff x="5395368" y="0"/>
            <a:chExt cx="874718" cy="6857455"/>
          </a:xfrm>
        </p:grpSpPr>
        <p:sp>
          <p:nvSpPr>
            <p:cNvPr id="21" name="Freeform: Shape 20">
              <a:extLst>
                <a:ext uri="{FF2B5EF4-FFF2-40B4-BE49-F238E27FC236}">
                  <a16:creationId xmlns:a16="http://schemas.microsoft.com/office/drawing/2014/main" id="{984DCDA5-A261-4103-B44C-068DCEA033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4000"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Shape 21">
              <a:extLst>
                <a:ext uri="{FF2B5EF4-FFF2-40B4-BE49-F238E27FC236}">
                  <a16:creationId xmlns:a16="http://schemas.microsoft.com/office/drawing/2014/main" id="{4E59A2A1-1352-47AA-80C2-0FF5375940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399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Content Placeholder 6">
            <a:extLst>
              <a:ext uri="{FF2B5EF4-FFF2-40B4-BE49-F238E27FC236}">
                <a16:creationId xmlns:a16="http://schemas.microsoft.com/office/drawing/2014/main" id="{7E82E337-5F12-4A47-9A26-1CEF09493F44}"/>
              </a:ext>
            </a:extLst>
          </p:cNvPr>
          <p:cNvSpPr>
            <a:spLocks noGrp="1"/>
          </p:cNvSpPr>
          <p:nvPr>
            <p:ph idx="1"/>
          </p:nvPr>
        </p:nvSpPr>
        <p:spPr>
          <a:xfrm>
            <a:off x="6637867" y="1456267"/>
            <a:ext cx="4734983" cy="4372133"/>
          </a:xfrm>
        </p:spPr>
        <p:txBody>
          <a:bodyPr>
            <a:normAutofit/>
          </a:bodyPr>
          <a:lstStyle/>
          <a:p>
            <a:pPr marL="0" indent="0" fontAlgn="base">
              <a:buNone/>
            </a:pPr>
            <a:r>
              <a:rPr lang="en-US" sz="2400" b="1" i="1" dirty="0">
                <a:solidFill>
                  <a:schemeClr val="bg1">
                    <a:alpha val="80000"/>
                  </a:schemeClr>
                </a:solidFill>
                <a:latin typeface="Trebuchet MS" panose="020B0603020202020204" pitchFamily="34" charset="0"/>
              </a:rPr>
              <a:t>Prayer</a:t>
            </a:r>
            <a:endParaRPr lang="en-US" sz="2400" i="1" dirty="0">
              <a:solidFill>
                <a:schemeClr val="bg1">
                  <a:alpha val="80000"/>
                </a:schemeClr>
              </a:solidFill>
              <a:latin typeface="Trebuchet MS" panose="020B0603020202020204" pitchFamily="34" charset="0"/>
            </a:endParaRPr>
          </a:p>
          <a:p>
            <a:pPr marL="0" indent="0" fontAlgn="base">
              <a:buNone/>
            </a:pPr>
            <a:r>
              <a:rPr lang="en-US" sz="2400" dirty="0">
                <a:solidFill>
                  <a:schemeClr val="bg1">
                    <a:alpha val="80000"/>
                  </a:schemeClr>
                </a:solidFill>
                <a:latin typeface="Trebuchet MS" panose="020B0603020202020204" pitchFamily="34" charset="0"/>
              </a:rPr>
              <a:t>Generous God,                                    open our eyes to see you and our hearts to receive the encounters that you send to us.  We seek to live in Joy.</a:t>
            </a:r>
            <a:r>
              <a:rPr lang="en-US" sz="2400" baseline="0" dirty="0">
                <a:solidFill>
                  <a:schemeClr val="bg1">
                    <a:alpha val="80000"/>
                  </a:schemeClr>
                </a:solidFill>
                <a:latin typeface="Trebuchet MS" panose="020B0603020202020204" pitchFamily="34" charset="0"/>
              </a:rPr>
              <a:t> We seek to radiate Christ to those around us. </a:t>
            </a:r>
            <a:endParaRPr lang="en-US" sz="2400" dirty="0">
              <a:solidFill>
                <a:schemeClr val="bg1">
                  <a:alpha val="80000"/>
                </a:schemeClr>
              </a:solidFill>
              <a:latin typeface="Trebuchet MS" panose="020B0603020202020204" pitchFamily="34" charset="0"/>
            </a:endParaRPr>
          </a:p>
          <a:p>
            <a:pPr marL="0" indent="0" fontAlgn="base">
              <a:buNone/>
            </a:pPr>
            <a:endParaRPr lang="en-US" sz="2400" dirty="0">
              <a:solidFill>
                <a:schemeClr val="bg1">
                  <a:alpha val="80000"/>
                </a:schemeClr>
              </a:solidFill>
              <a:latin typeface="Trebuchet MS" panose="020B0603020202020204" pitchFamily="34" charset="0"/>
            </a:endParaRPr>
          </a:p>
          <a:p>
            <a:pPr marL="0" indent="0" fontAlgn="base">
              <a:buNone/>
            </a:pPr>
            <a:r>
              <a:rPr lang="en-US" sz="2400" b="1" dirty="0">
                <a:solidFill>
                  <a:schemeClr val="bg1">
                    <a:alpha val="80000"/>
                  </a:schemeClr>
                </a:solidFill>
                <a:latin typeface="Trebuchet MS" panose="020B0603020202020204" pitchFamily="34" charset="0"/>
              </a:rPr>
              <a:t>Response:                                         Send us as witnesses of Joy. </a:t>
            </a:r>
          </a:p>
          <a:p>
            <a:endParaRPr lang="en-US" sz="2000" dirty="0">
              <a:solidFill>
                <a:schemeClr val="bg1">
                  <a:alpha val="80000"/>
                </a:schemeClr>
              </a:solidFill>
            </a:endParaRPr>
          </a:p>
        </p:txBody>
      </p:sp>
      <p:sp>
        <p:nvSpPr>
          <p:cNvPr id="2" name="Slide Number Placeholder 1">
            <a:extLst>
              <a:ext uri="{FF2B5EF4-FFF2-40B4-BE49-F238E27FC236}">
                <a16:creationId xmlns:a16="http://schemas.microsoft.com/office/drawing/2014/main" id="{D2981214-B5CC-4166-A055-AA1B6600E2B4}"/>
              </a:ext>
            </a:extLst>
          </p:cNvPr>
          <p:cNvSpPr>
            <a:spLocks noGrp="1"/>
          </p:cNvSpPr>
          <p:nvPr>
            <p:ph type="sldNum" sz="quarter" idx="12"/>
          </p:nvPr>
        </p:nvSpPr>
        <p:spPr/>
        <p:txBody>
          <a:bodyPr/>
          <a:lstStyle/>
          <a:p>
            <a:fld id="{12D5BF75-E289-403B-BA0F-BBD4F60EA622}" type="slidenum">
              <a:rPr lang="en-US" smtClean="0"/>
              <a:t>30</a:t>
            </a:fld>
            <a:endParaRPr lang="en-US"/>
          </a:p>
        </p:txBody>
      </p:sp>
    </p:spTree>
    <p:extLst>
      <p:ext uri="{BB962C8B-B14F-4D97-AF65-F5344CB8AC3E}">
        <p14:creationId xmlns:p14="http://schemas.microsoft.com/office/powerpoint/2010/main" val="24548145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73AD41DB-DF9F-49BC-85AE-6AB1840AD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564882-87D2-4D76-AA6A-B4F8A4CB6E38}"/>
              </a:ext>
            </a:extLst>
          </p:cNvPr>
          <p:cNvSpPr>
            <a:spLocks noGrp="1"/>
          </p:cNvSpPr>
          <p:nvPr>
            <p:ph type="title"/>
          </p:nvPr>
        </p:nvSpPr>
        <p:spPr>
          <a:xfrm>
            <a:off x="838200" y="4669978"/>
            <a:ext cx="4391024" cy="1173700"/>
          </a:xfrm>
        </p:spPr>
        <p:txBody>
          <a:bodyPr anchor="t">
            <a:normAutofit/>
          </a:bodyPr>
          <a:lstStyle/>
          <a:p>
            <a:r>
              <a:rPr lang="en-US" sz="4000">
                <a:solidFill>
                  <a:schemeClr val="bg1"/>
                </a:solidFill>
              </a:rPr>
              <a:t>  </a:t>
            </a:r>
          </a:p>
        </p:txBody>
      </p:sp>
      <p:pic>
        <p:nvPicPr>
          <p:cNvPr id="6" name="Picture 5">
            <a:extLst>
              <a:ext uri="{FF2B5EF4-FFF2-40B4-BE49-F238E27FC236}">
                <a16:creationId xmlns:a16="http://schemas.microsoft.com/office/drawing/2014/main" id="{24F2493C-DAE8-4664-B444-1562C1DC7F56}"/>
              </a:ext>
            </a:extLst>
          </p:cNvPr>
          <p:cNvPicPr>
            <a:picLocks noChangeAspect="1"/>
          </p:cNvPicPr>
          <p:nvPr/>
        </p:nvPicPr>
        <p:blipFill rotWithShape="1">
          <a:blip r:embed="rId3"/>
          <a:srcRect b="1700"/>
          <a:stretch/>
        </p:blipFill>
        <p:spPr>
          <a:xfrm>
            <a:off x="20" y="-1"/>
            <a:ext cx="12191980" cy="3984912"/>
          </a:xfrm>
          <a:custGeom>
            <a:avLst/>
            <a:gdLst/>
            <a:ahLst/>
            <a:cxnLst/>
            <a:rect l="l" t="t" r="r" b="b"/>
            <a:pathLst>
              <a:path w="12192000" h="3984912">
                <a:moveTo>
                  <a:pt x="0" y="0"/>
                </a:moveTo>
                <a:lnTo>
                  <a:pt x="12192000" y="0"/>
                </a:lnTo>
                <a:lnTo>
                  <a:pt x="12192000" y="566059"/>
                </a:lnTo>
                <a:lnTo>
                  <a:pt x="12192000" y="794037"/>
                </a:lnTo>
                <a:lnTo>
                  <a:pt x="12192000" y="2336800"/>
                </a:lnTo>
                <a:lnTo>
                  <a:pt x="12192000" y="2631227"/>
                </a:lnTo>
                <a:lnTo>
                  <a:pt x="12192000" y="3908712"/>
                </a:lnTo>
                <a:lnTo>
                  <a:pt x="9439275" y="3984912"/>
                </a:lnTo>
                <a:lnTo>
                  <a:pt x="5572127" y="3737262"/>
                </a:lnTo>
                <a:lnTo>
                  <a:pt x="0" y="3908712"/>
                </a:lnTo>
                <a:lnTo>
                  <a:pt x="0" y="2631227"/>
                </a:lnTo>
                <a:lnTo>
                  <a:pt x="0" y="2336800"/>
                </a:lnTo>
                <a:lnTo>
                  <a:pt x="0" y="794037"/>
                </a:lnTo>
                <a:lnTo>
                  <a:pt x="0" y="566059"/>
                </a:lnTo>
                <a:close/>
              </a:path>
            </a:pathLst>
          </a:custGeom>
        </p:spPr>
      </p:pic>
      <p:sp>
        <p:nvSpPr>
          <p:cNvPr id="4" name="Slide Number Placeholder 3">
            <a:extLst>
              <a:ext uri="{FF2B5EF4-FFF2-40B4-BE49-F238E27FC236}">
                <a16:creationId xmlns:a16="http://schemas.microsoft.com/office/drawing/2014/main" id="{AC56FC20-82BE-4712-A751-582E0187016C}"/>
              </a:ext>
            </a:extLst>
          </p:cNvPr>
          <p:cNvSpPr>
            <a:spLocks noGrp="1"/>
          </p:cNvSpPr>
          <p:nvPr>
            <p:ph type="sldNum" sz="quarter" idx="12"/>
          </p:nvPr>
        </p:nvSpPr>
        <p:spPr>
          <a:xfrm>
            <a:off x="8737600" y="466933"/>
            <a:ext cx="2635250" cy="707886"/>
          </a:xfrm>
        </p:spPr>
        <p:txBody>
          <a:bodyPr>
            <a:normAutofit/>
          </a:bodyPr>
          <a:lstStyle/>
          <a:p>
            <a:pPr>
              <a:lnSpc>
                <a:spcPct val="90000"/>
              </a:lnSpc>
              <a:spcAft>
                <a:spcPts val="600"/>
              </a:spcAft>
            </a:pPr>
            <a:fld id="{12D5BF75-E289-403B-BA0F-BBD4F60EA622}" type="slidenum">
              <a:rPr lang="en-US" sz="4400">
                <a:solidFill>
                  <a:srgbClr val="FFFFFF"/>
                </a:solidFill>
              </a:rPr>
              <a:pPr>
                <a:lnSpc>
                  <a:spcPct val="90000"/>
                </a:lnSpc>
                <a:spcAft>
                  <a:spcPts val="600"/>
                </a:spcAft>
              </a:pPr>
              <a:t>31</a:t>
            </a:fld>
            <a:endParaRPr lang="en-US" sz="4400">
              <a:solidFill>
                <a:srgbClr val="FFFFFF"/>
              </a:solidFill>
            </a:endParaRPr>
          </a:p>
        </p:txBody>
      </p:sp>
      <p:grpSp>
        <p:nvGrpSpPr>
          <p:cNvPr id="28" name="Group 27">
            <a:extLst>
              <a:ext uri="{FF2B5EF4-FFF2-40B4-BE49-F238E27FC236}">
                <a16:creationId xmlns:a16="http://schemas.microsoft.com/office/drawing/2014/main" id="{A4AE1828-51FD-4AD7-BCF6-9AF5C696CE5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29" name="Freeform: Shape 28">
              <a:extLst>
                <a:ext uri="{FF2B5EF4-FFF2-40B4-BE49-F238E27FC236}">
                  <a16:creationId xmlns:a16="http://schemas.microsoft.com/office/drawing/2014/main" id="{8542C7CD-02BE-4ADE-8D2F-DFB759D71A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Freeform: Shape 29">
              <a:extLst>
                <a:ext uri="{FF2B5EF4-FFF2-40B4-BE49-F238E27FC236}">
                  <a16:creationId xmlns:a16="http://schemas.microsoft.com/office/drawing/2014/main" id="{840A04EE-8E37-4C28-B09B-A9593A4AAB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4">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Content Placeholder 2">
            <a:extLst>
              <a:ext uri="{FF2B5EF4-FFF2-40B4-BE49-F238E27FC236}">
                <a16:creationId xmlns:a16="http://schemas.microsoft.com/office/drawing/2014/main" id="{0D3CE65C-0205-44B0-A582-089C1576E98E}"/>
              </a:ext>
            </a:extLst>
          </p:cNvPr>
          <p:cNvSpPr>
            <a:spLocks noGrp="1"/>
          </p:cNvSpPr>
          <p:nvPr>
            <p:ph idx="1"/>
          </p:nvPr>
        </p:nvSpPr>
        <p:spPr>
          <a:xfrm>
            <a:off x="643467" y="4669978"/>
            <a:ext cx="10713508" cy="1173700"/>
          </a:xfrm>
        </p:spPr>
        <p:txBody>
          <a:bodyPr>
            <a:normAutofit fontScale="47500" lnSpcReduction="20000"/>
          </a:bodyPr>
          <a:lstStyle/>
          <a:p>
            <a:pPr marL="0" indent="0" algn="ctr" fontAlgn="base">
              <a:buNone/>
            </a:pPr>
            <a:r>
              <a:rPr lang="en-US" sz="1500" b="1" baseline="30000" dirty="0">
                <a:solidFill>
                  <a:schemeClr val="bg1">
                    <a:alpha val="80000"/>
                  </a:schemeClr>
                </a:solidFill>
              </a:rPr>
              <a:t> </a:t>
            </a:r>
            <a:r>
              <a:rPr lang="en-US" sz="4600" dirty="0">
                <a:solidFill>
                  <a:schemeClr val="bg1">
                    <a:alpha val="80000"/>
                  </a:schemeClr>
                </a:solidFill>
                <a:latin typeface="Trebuchet MS" panose="020B0603020202020204" pitchFamily="34" charset="0"/>
              </a:rPr>
              <a:t>“I have told you this so that my joy may be in you                                              and your joy may be complete.”</a:t>
            </a:r>
          </a:p>
          <a:p>
            <a:pPr marL="0" indent="0" fontAlgn="base">
              <a:buNone/>
            </a:pPr>
            <a:endParaRPr lang="en-US" sz="1500" dirty="0">
              <a:solidFill>
                <a:schemeClr val="bg1">
                  <a:alpha val="80000"/>
                </a:schemeClr>
              </a:solidFill>
            </a:endParaRPr>
          </a:p>
          <a:p>
            <a:pPr marL="0" indent="0" fontAlgn="base">
              <a:buNone/>
            </a:pPr>
            <a:r>
              <a:rPr lang="en-US" sz="3600" dirty="0">
                <a:solidFill>
                  <a:schemeClr val="bg1">
                    <a:alpha val="80000"/>
                  </a:schemeClr>
                </a:solidFill>
                <a:latin typeface="Trebuchet MS" panose="020B0603020202020204" pitchFamily="34" charset="0"/>
              </a:rPr>
              <a:t>John 15:11</a:t>
            </a:r>
          </a:p>
          <a:p>
            <a:pPr marL="0" indent="0" fontAlgn="base">
              <a:buNone/>
            </a:pPr>
            <a:endParaRPr lang="en-US" sz="1500" dirty="0">
              <a:solidFill>
                <a:schemeClr val="bg1">
                  <a:alpha val="80000"/>
                </a:schemeClr>
              </a:solidFill>
            </a:endParaRPr>
          </a:p>
          <a:p>
            <a:endParaRPr lang="en-US" sz="1500" dirty="0">
              <a:solidFill>
                <a:schemeClr val="bg1">
                  <a:alpha val="80000"/>
                </a:schemeClr>
              </a:solidFill>
            </a:endParaRPr>
          </a:p>
        </p:txBody>
      </p:sp>
    </p:spTree>
    <p:extLst>
      <p:ext uri="{BB962C8B-B14F-4D97-AF65-F5344CB8AC3E}">
        <p14:creationId xmlns:p14="http://schemas.microsoft.com/office/powerpoint/2010/main" val="1301108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9F79630B-0F0B-446E-A637-38FA8F61D1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B3437C99-FC8E-4311-B48A-F0C4C329B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28" y="-1"/>
            <a:ext cx="1219200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9E9B82E2-12BB-4833-ABC8-BB555F5701AE}"/>
              </a:ext>
            </a:extLst>
          </p:cNvPr>
          <p:cNvSpPr>
            <a:spLocks noGrp="1"/>
          </p:cNvSpPr>
          <p:nvPr>
            <p:ph type="title"/>
          </p:nvPr>
        </p:nvSpPr>
        <p:spPr>
          <a:xfrm>
            <a:off x="1137035" y="609600"/>
            <a:ext cx="3595678" cy="1330839"/>
          </a:xfrm>
        </p:spPr>
        <p:txBody>
          <a:bodyPr>
            <a:normAutofit/>
          </a:bodyPr>
          <a:lstStyle/>
          <a:p>
            <a:r>
              <a:rPr lang="en-US"/>
              <a:t>  </a:t>
            </a:r>
          </a:p>
        </p:txBody>
      </p:sp>
      <p:sp>
        <p:nvSpPr>
          <p:cNvPr id="7" name="Content Placeholder 6">
            <a:extLst>
              <a:ext uri="{FF2B5EF4-FFF2-40B4-BE49-F238E27FC236}">
                <a16:creationId xmlns:a16="http://schemas.microsoft.com/office/drawing/2014/main" id="{7E82E337-5F12-4A47-9A26-1CEF09493F44}"/>
              </a:ext>
            </a:extLst>
          </p:cNvPr>
          <p:cNvSpPr>
            <a:spLocks noGrp="1"/>
          </p:cNvSpPr>
          <p:nvPr>
            <p:ph idx="1"/>
          </p:nvPr>
        </p:nvSpPr>
        <p:spPr>
          <a:xfrm>
            <a:off x="636694" y="717973"/>
            <a:ext cx="4296466" cy="5384715"/>
          </a:xfrm>
        </p:spPr>
        <p:txBody>
          <a:bodyPr>
            <a:normAutofit/>
          </a:bodyPr>
          <a:lstStyle/>
          <a:p>
            <a:pPr marL="0" indent="0" fontAlgn="base">
              <a:buNone/>
            </a:pPr>
            <a:r>
              <a:rPr lang="en-US" sz="2400" b="1" i="1" dirty="0">
                <a:latin typeface="Trebuchet MS" panose="020B0603020202020204" pitchFamily="34" charset="0"/>
              </a:rPr>
              <a:t>Prayer</a:t>
            </a:r>
            <a:endParaRPr lang="en-US" sz="2400" i="1" dirty="0">
              <a:latin typeface="Trebuchet MS" panose="020B0603020202020204" pitchFamily="34" charset="0"/>
            </a:endParaRPr>
          </a:p>
          <a:p>
            <a:pPr marL="0" indent="0" fontAlgn="base">
              <a:buNone/>
            </a:pPr>
            <a:r>
              <a:rPr lang="en-US" sz="2400" dirty="0">
                <a:latin typeface="Trebuchet MS" panose="020B0603020202020204" pitchFamily="34" charset="0"/>
              </a:rPr>
              <a:t>Loving God,                                   help us to guard and treasure the joy that you send us so that we may be ministers of your love and witnesses to your power in our lives.                We say “yes” to the Joy of the Gospel!</a:t>
            </a:r>
          </a:p>
          <a:p>
            <a:pPr marL="0" indent="0" fontAlgn="base">
              <a:buNone/>
            </a:pPr>
            <a:endParaRPr lang="en-US" sz="2000" dirty="0">
              <a:latin typeface="Trebuchet MS" panose="020B0603020202020204" pitchFamily="34" charset="0"/>
            </a:endParaRPr>
          </a:p>
          <a:p>
            <a:pPr marL="0" indent="0" fontAlgn="base">
              <a:buNone/>
            </a:pPr>
            <a:r>
              <a:rPr lang="en-US" sz="3200" b="1" dirty="0">
                <a:latin typeface="Trebuchet MS" panose="020B0603020202020204" pitchFamily="34" charset="0"/>
              </a:rPr>
              <a:t>Response:                Send us as witnesses of Joy. </a:t>
            </a:r>
          </a:p>
          <a:p>
            <a:endParaRPr lang="en-US" sz="2000" dirty="0"/>
          </a:p>
        </p:txBody>
      </p:sp>
      <p:pic>
        <p:nvPicPr>
          <p:cNvPr id="3" name="Picture 2">
            <a:extLst>
              <a:ext uri="{FF2B5EF4-FFF2-40B4-BE49-F238E27FC236}">
                <a16:creationId xmlns:a16="http://schemas.microsoft.com/office/drawing/2014/main" id="{0A0BC680-D7F3-4D2F-A975-62A8C97BECA5}"/>
              </a:ext>
            </a:extLst>
          </p:cNvPr>
          <p:cNvPicPr>
            <a:picLocks noChangeAspect="1"/>
          </p:cNvPicPr>
          <p:nvPr/>
        </p:nvPicPr>
        <p:blipFill rotWithShape="1">
          <a:blip r:embed="rId3"/>
          <a:srcRect l="14242" r="15252" b="-2"/>
          <a:stretch/>
        </p:blipFill>
        <p:spPr>
          <a:xfrm>
            <a:off x="4948188" y="1"/>
            <a:ext cx="7243812" cy="6857999"/>
          </a:xfrm>
          <a:custGeom>
            <a:avLst/>
            <a:gdLst/>
            <a:ahLst/>
            <a:cxnLst/>
            <a:rect l="l" t="t" r="r" b="b"/>
            <a:pathLst>
              <a:path w="7243812" h="6857999">
                <a:moveTo>
                  <a:pt x="609803" y="0"/>
                </a:moveTo>
                <a:lnTo>
                  <a:pt x="1222601" y="0"/>
                </a:lnTo>
                <a:lnTo>
                  <a:pt x="1223032" y="1645"/>
                </a:lnTo>
                <a:lnTo>
                  <a:pt x="1343371" y="1645"/>
                </a:lnTo>
                <a:lnTo>
                  <a:pt x="1343665" y="0"/>
                </a:lnTo>
                <a:lnTo>
                  <a:pt x="1884172" y="0"/>
                </a:lnTo>
                <a:lnTo>
                  <a:pt x="1884280" y="1645"/>
                </a:lnTo>
                <a:lnTo>
                  <a:pt x="7243812" y="1645"/>
                </a:lnTo>
                <a:lnTo>
                  <a:pt x="7243812" y="6857999"/>
                </a:lnTo>
                <a:lnTo>
                  <a:pt x="133676" y="6857999"/>
                </a:lnTo>
                <a:lnTo>
                  <a:pt x="114609" y="6843646"/>
                </a:lnTo>
                <a:cubicBezTo>
                  <a:pt x="106811" y="6836369"/>
                  <a:pt x="103243" y="6828354"/>
                  <a:pt x="111459" y="6817746"/>
                </a:cubicBezTo>
                <a:cubicBezTo>
                  <a:pt x="93943" y="6769544"/>
                  <a:pt x="97901" y="6796071"/>
                  <a:pt x="113412" y="6759582"/>
                </a:cubicBezTo>
                <a:cubicBezTo>
                  <a:pt x="110188" y="6732087"/>
                  <a:pt x="99653" y="6727133"/>
                  <a:pt x="100729" y="6705297"/>
                </a:cubicBezTo>
                <a:cubicBezTo>
                  <a:pt x="94563" y="6675394"/>
                  <a:pt x="99792" y="6669536"/>
                  <a:pt x="87662" y="6640957"/>
                </a:cubicBezTo>
                <a:cubicBezTo>
                  <a:pt x="74199" y="6591883"/>
                  <a:pt x="82185" y="6576319"/>
                  <a:pt x="83084" y="6541313"/>
                </a:cubicBezTo>
                <a:cubicBezTo>
                  <a:pt x="82225" y="6490855"/>
                  <a:pt x="67640" y="6422980"/>
                  <a:pt x="59444" y="6370251"/>
                </a:cubicBezTo>
                <a:cubicBezTo>
                  <a:pt x="51248" y="6317522"/>
                  <a:pt x="30729" y="6270972"/>
                  <a:pt x="33908" y="6224938"/>
                </a:cubicBezTo>
                <a:lnTo>
                  <a:pt x="30063" y="6089693"/>
                </a:lnTo>
                <a:cubicBezTo>
                  <a:pt x="25730" y="6032039"/>
                  <a:pt x="3474" y="5997051"/>
                  <a:pt x="29101" y="5973994"/>
                </a:cubicBezTo>
                <a:cubicBezTo>
                  <a:pt x="17018" y="5940131"/>
                  <a:pt x="41135" y="5955713"/>
                  <a:pt x="33855" y="5939847"/>
                </a:cubicBezTo>
                <a:lnTo>
                  <a:pt x="12982" y="5906467"/>
                </a:lnTo>
                <a:lnTo>
                  <a:pt x="8416" y="5862699"/>
                </a:lnTo>
                <a:cubicBezTo>
                  <a:pt x="7895" y="5838948"/>
                  <a:pt x="8409" y="5853058"/>
                  <a:pt x="12052" y="5823324"/>
                </a:cubicBezTo>
                <a:cubicBezTo>
                  <a:pt x="11631" y="5805291"/>
                  <a:pt x="11213" y="5787258"/>
                  <a:pt x="10793" y="5769225"/>
                </a:cubicBezTo>
                <a:cubicBezTo>
                  <a:pt x="17866" y="5738356"/>
                  <a:pt x="19121" y="5696311"/>
                  <a:pt x="25986" y="5667896"/>
                </a:cubicBezTo>
                <a:cubicBezTo>
                  <a:pt x="16329" y="5647975"/>
                  <a:pt x="42195" y="5619318"/>
                  <a:pt x="43687" y="5594585"/>
                </a:cubicBezTo>
                <a:cubicBezTo>
                  <a:pt x="32512" y="5517959"/>
                  <a:pt x="44052" y="5536542"/>
                  <a:pt x="40019" y="5464225"/>
                </a:cubicBezTo>
                <a:cubicBezTo>
                  <a:pt x="32676" y="5400671"/>
                  <a:pt x="26469" y="5311951"/>
                  <a:pt x="22904" y="5269726"/>
                </a:cubicBezTo>
                <a:cubicBezTo>
                  <a:pt x="19341" y="5227501"/>
                  <a:pt x="14742" y="5212581"/>
                  <a:pt x="18628" y="5210876"/>
                </a:cubicBezTo>
                <a:cubicBezTo>
                  <a:pt x="-20300" y="5161742"/>
                  <a:pt x="15511" y="5141336"/>
                  <a:pt x="5392" y="5111369"/>
                </a:cubicBezTo>
                <a:cubicBezTo>
                  <a:pt x="10662" y="5053859"/>
                  <a:pt x="15546" y="5034036"/>
                  <a:pt x="13324" y="5009272"/>
                </a:cubicBezTo>
                <a:cubicBezTo>
                  <a:pt x="25126" y="4982633"/>
                  <a:pt x="74251" y="4956261"/>
                  <a:pt x="48699" y="4925805"/>
                </a:cubicBezTo>
                <a:cubicBezTo>
                  <a:pt x="76704" y="4931200"/>
                  <a:pt x="39437" y="4888353"/>
                  <a:pt x="62925" y="4877992"/>
                </a:cubicBezTo>
                <a:cubicBezTo>
                  <a:pt x="82480" y="4871554"/>
                  <a:pt x="75731" y="4857054"/>
                  <a:pt x="79496" y="4844323"/>
                </a:cubicBezTo>
                <a:cubicBezTo>
                  <a:pt x="97657" y="4832308"/>
                  <a:pt x="110974" y="4752352"/>
                  <a:pt x="101400" y="4733115"/>
                </a:cubicBezTo>
                <a:cubicBezTo>
                  <a:pt x="108185" y="4679357"/>
                  <a:pt x="119720" y="4662889"/>
                  <a:pt x="111223" y="4625153"/>
                </a:cubicBezTo>
                <a:cubicBezTo>
                  <a:pt x="106592" y="4588197"/>
                  <a:pt x="114401" y="4567830"/>
                  <a:pt x="126359" y="4539168"/>
                </a:cubicBezTo>
                <a:cubicBezTo>
                  <a:pt x="126535" y="4522289"/>
                  <a:pt x="126710" y="4505410"/>
                  <a:pt x="126886" y="4488531"/>
                </a:cubicBezTo>
                <a:cubicBezTo>
                  <a:pt x="126165" y="4473140"/>
                  <a:pt x="132917" y="4437329"/>
                  <a:pt x="135099" y="4411258"/>
                </a:cubicBezTo>
                <a:cubicBezTo>
                  <a:pt x="107667" y="4345686"/>
                  <a:pt x="146840" y="4280033"/>
                  <a:pt x="132327" y="4219510"/>
                </a:cubicBezTo>
                <a:cubicBezTo>
                  <a:pt x="138549" y="4158987"/>
                  <a:pt x="124091" y="4192084"/>
                  <a:pt x="172424" y="4048117"/>
                </a:cubicBezTo>
                <a:cubicBezTo>
                  <a:pt x="167703" y="4015047"/>
                  <a:pt x="203806" y="3905047"/>
                  <a:pt x="177666" y="3878222"/>
                </a:cubicBezTo>
                <a:cubicBezTo>
                  <a:pt x="167714" y="3821305"/>
                  <a:pt x="183914" y="3845122"/>
                  <a:pt x="156982" y="3778166"/>
                </a:cubicBezTo>
                <a:cubicBezTo>
                  <a:pt x="160365" y="3760234"/>
                  <a:pt x="142791" y="3724716"/>
                  <a:pt x="142115" y="3707357"/>
                </a:cubicBezTo>
                <a:cubicBezTo>
                  <a:pt x="139253" y="3688591"/>
                  <a:pt x="140202" y="3672776"/>
                  <a:pt x="139805" y="3665569"/>
                </a:cubicBezTo>
                <a:cubicBezTo>
                  <a:pt x="139778" y="3665084"/>
                  <a:pt x="139750" y="3664599"/>
                  <a:pt x="139723" y="3664114"/>
                </a:cubicBezTo>
                <a:lnTo>
                  <a:pt x="134134" y="3653088"/>
                </a:lnTo>
                <a:lnTo>
                  <a:pt x="126568" y="3641228"/>
                </a:lnTo>
                <a:cubicBezTo>
                  <a:pt x="126560" y="3629488"/>
                  <a:pt x="126549" y="3617747"/>
                  <a:pt x="126540" y="3606007"/>
                </a:cubicBezTo>
                <a:lnTo>
                  <a:pt x="134645" y="3597336"/>
                </a:lnTo>
                <a:lnTo>
                  <a:pt x="131649" y="3586412"/>
                </a:lnTo>
                <a:lnTo>
                  <a:pt x="134221" y="3569719"/>
                </a:lnTo>
                <a:lnTo>
                  <a:pt x="133795" y="3568021"/>
                </a:lnTo>
                <a:lnTo>
                  <a:pt x="130189" y="3553678"/>
                </a:lnTo>
                <a:lnTo>
                  <a:pt x="129827" y="3552249"/>
                </a:lnTo>
                <a:lnTo>
                  <a:pt x="122183" y="3542019"/>
                </a:lnTo>
                <a:lnTo>
                  <a:pt x="112426" y="3531201"/>
                </a:lnTo>
                <a:lnTo>
                  <a:pt x="105626" y="3496391"/>
                </a:lnTo>
                <a:lnTo>
                  <a:pt x="111971" y="3486850"/>
                </a:lnTo>
                <a:lnTo>
                  <a:pt x="106910" y="3476412"/>
                </a:lnTo>
                <a:cubicBezTo>
                  <a:pt x="105781" y="3466028"/>
                  <a:pt x="105824" y="3433967"/>
                  <a:pt x="105209" y="3424545"/>
                </a:cubicBezTo>
                <a:lnTo>
                  <a:pt x="103215" y="3419880"/>
                </a:lnTo>
                <a:lnTo>
                  <a:pt x="104953" y="3415218"/>
                </a:lnTo>
                <a:lnTo>
                  <a:pt x="101255" y="3409825"/>
                </a:lnTo>
                <a:lnTo>
                  <a:pt x="103044" y="3407057"/>
                </a:lnTo>
                <a:lnTo>
                  <a:pt x="89764" y="3378959"/>
                </a:lnTo>
                <a:lnTo>
                  <a:pt x="83991" y="3362948"/>
                </a:lnTo>
                <a:lnTo>
                  <a:pt x="66858" y="3332072"/>
                </a:lnTo>
                <a:lnTo>
                  <a:pt x="69057" y="3325671"/>
                </a:lnTo>
                <a:lnTo>
                  <a:pt x="51631" y="3278130"/>
                </a:lnTo>
                <a:lnTo>
                  <a:pt x="53959" y="3277179"/>
                </a:lnTo>
                <a:lnTo>
                  <a:pt x="60205" y="3262610"/>
                </a:lnTo>
                <a:lnTo>
                  <a:pt x="58998" y="3258677"/>
                </a:lnTo>
                <a:cubicBezTo>
                  <a:pt x="46010" y="3210316"/>
                  <a:pt x="80872" y="3236545"/>
                  <a:pt x="45170" y="3180546"/>
                </a:cubicBezTo>
                <a:cubicBezTo>
                  <a:pt x="53643" y="3171780"/>
                  <a:pt x="52550" y="3163902"/>
                  <a:pt x="45228" y="3151828"/>
                </a:cubicBezTo>
                <a:cubicBezTo>
                  <a:pt x="39651" y="3128169"/>
                  <a:pt x="64667" y="3124610"/>
                  <a:pt x="45020" y="3103777"/>
                </a:cubicBezTo>
                <a:cubicBezTo>
                  <a:pt x="59127" y="3105196"/>
                  <a:pt x="41123" y="3057428"/>
                  <a:pt x="57092" y="3065434"/>
                </a:cubicBezTo>
                <a:cubicBezTo>
                  <a:pt x="55435" y="3051512"/>
                  <a:pt x="40803" y="3032637"/>
                  <a:pt x="35088" y="3020247"/>
                </a:cubicBezTo>
                <a:cubicBezTo>
                  <a:pt x="32503" y="3002537"/>
                  <a:pt x="18197" y="3001119"/>
                  <a:pt x="22803" y="2991092"/>
                </a:cubicBezTo>
                <a:cubicBezTo>
                  <a:pt x="24338" y="2987749"/>
                  <a:pt x="27975" y="2983455"/>
                  <a:pt x="34850" y="2977278"/>
                </a:cubicBezTo>
                <a:cubicBezTo>
                  <a:pt x="22587" y="2954448"/>
                  <a:pt x="35600" y="2946689"/>
                  <a:pt x="36223" y="2911749"/>
                </a:cubicBezTo>
                <a:cubicBezTo>
                  <a:pt x="35158" y="2886513"/>
                  <a:pt x="29761" y="2843788"/>
                  <a:pt x="28462" y="2825860"/>
                </a:cubicBezTo>
                <a:cubicBezTo>
                  <a:pt x="28449" y="2818634"/>
                  <a:pt x="28437" y="2811409"/>
                  <a:pt x="28424" y="2804183"/>
                </a:cubicBezTo>
                <a:lnTo>
                  <a:pt x="21292" y="2790136"/>
                </a:lnTo>
                <a:lnTo>
                  <a:pt x="16179" y="2760208"/>
                </a:lnTo>
                <a:lnTo>
                  <a:pt x="22858" y="2751112"/>
                </a:lnTo>
                <a:lnTo>
                  <a:pt x="18505" y="2740278"/>
                </a:lnTo>
                <a:lnTo>
                  <a:pt x="22482" y="2726489"/>
                </a:lnTo>
                <a:lnTo>
                  <a:pt x="18175" y="2725052"/>
                </a:lnTo>
                <a:lnTo>
                  <a:pt x="10521" y="2715895"/>
                </a:lnTo>
                <a:lnTo>
                  <a:pt x="25499" y="2665666"/>
                </a:lnTo>
                <a:lnTo>
                  <a:pt x="30658" y="2635351"/>
                </a:lnTo>
                <a:cubicBezTo>
                  <a:pt x="30723" y="2625597"/>
                  <a:pt x="30791" y="2615842"/>
                  <a:pt x="30857" y="2606088"/>
                </a:cubicBezTo>
                <a:lnTo>
                  <a:pt x="37532" y="2596456"/>
                </a:lnTo>
                <a:cubicBezTo>
                  <a:pt x="41239" y="2582253"/>
                  <a:pt x="34640" y="2564757"/>
                  <a:pt x="36511" y="2549900"/>
                </a:cubicBezTo>
                <a:lnTo>
                  <a:pt x="53712" y="2496499"/>
                </a:lnTo>
                <a:cubicBezTo>
                  <a:pt x="53527" y="2492743"/>
                  <a:pt x="64725" y="2449625"/>
                  <a:pt x="64540" y="2445869"/>
                </a:cubicBezTo>
                <a:cubicBezTo>
                  <a:pt x="61940" y="2441580"/>
                  <a:pt x="65575" y="2413465"/>
                  <a:pt x="64348" y="2408995"/>
                </a:cubicBezTo>
                <a:cubicBezTo>
                  <a:pt x="100333" y="2407546"/>
                  <a:pt x="71752" y="2329020"/>
                  <a:pt x="101725" y="2335735"/>
                </a:cubicBezTo>
                <a:cubicBezTo>
                  <a:pt x="120512" y="2299003"/>
                  <a:pt x="138791" y="2291744"/>
                  <a:pt x="147278" y="2260088"/>
                </a:cubicBezTo>
                <a:cubicBezTo>
                  <a:pt x="152668" y="2224200"/>
                  <a:pt x="143589" y="2220953"/>
                  <a:pt x="152643" y="2193455"/>
                </a:cubicBezTo>
                <a:cubicBezTo>
                  <a:pt x="152701" y="2159228"/>
                  <a:pt x="131577" y="2138038"/>
                  <a:pt x="161815" y="2107942"/>
                </a:cubicBezTo>
                <a:lnTo>
                  <a:pt x="168884" y="2024270"/>
                </a:lnTo>
                <a:lnTo>
                  <a:pt x="210800" y="1969445"/>
                </a:lnTo>
                <a:lnTo>
                  <a:pt x="215063" y="1961162"/>
                </a:lnTo>
                <a:lnTo>
                  <a:pt x="226767" y="1945112"/>
                </a:lnTo>
                <a:lnTo>
                  <a:pt x="225906" y="1942021"/>
                </a:lnTo>
                <a:lnTo>
                  <a:pt x="220555" y="1935584"/>
                </a:lnTo>
                <a:cubicBezTo>
                  <a:pt x="220179" y="1930292"/>
                  <a:pt x="223282" y="1914884"/>
                  <a:pt x="223648" y="1910265"/>
                </a:cubicBezTo>
                <a:cubicBezTo>
                  <a:pt x="221934" y="1909994"/>
                  <a:pt x="221895" y="1909162"/>
                  <a:pt x="222758" y="1907867"/>
                </a:cubicBezTo>
                <a:lnTo>
                  <a:pt x="229387" y="1899379"/>
                </a:lnTo>
                <a:lnTo>
                  <a:pt x="231548" y="1895114"/>
                </a:lnTo>
                <a:lnTo>
                  <a:pt x="216553" y="1892417"/>
                </a:lnTo>
                <a:cubicBezTo>
                  <a:pt x="209075" y="1884999"/>
                  <a:pt x="222114" y="1866643"/>
                  <a:pt x="209739" y="1861483"/>
                </a:cubicBezTo>
                <a:cubicBezTo>
                  <a:pt x="214584" y="1853278"/>
                  <a:pt x="219066" y="1844665"/>
                  <a:pt x="222950" y="1835810"/>
                </a:cubicBezTo>
                <a:lnTo>
                  <a:pt x="224812" y="1830569"/>
                </a:lnTo>
                <a:lnTo>
                  <a:pt x="224522" y="1830429"/>
                </a:lnTo>
                <a:cubicBezTo>
                  <a:pt x="224224" y="1829219"/>
                  <a:pt x="224571" y="1827468"/>
                  <a:pt x="225830" y="1824832"/>
                </a:cubicBezTo>
                <a:lnTo>
                  <a:pt x="228207" y="1821003"/>
                </a:lnTo>
                <a:lnTo>
                  <a:pt x="230878" y="1807109"/>
                </a:lnTo>
                <a:lnTo>
                  <a:pt x="227355" y="1805316"/>
                </a:lnTo>
                <a:lnTo>
                  <a:pt x="228132" y="1804434"/>
                </a:lnTo>
                <a:cubicBezTo>
                  <a:pt x="237533" y="1798221"/>
                  <a:pt x="248274" y="1797417"/>
                  <a:pt x="223762" y="1784314"/>
                </a:cubicBezTo>
                <a:cubicBezTo>
                  <a:pt x="240655" y="1769422"/>
                  <a:pt x="224912" y="1763793"/>
                  <a:pt x="226521" y="1740358"/>
                </a:cubicBezTo>
                <a:cubicBezTo>
                  <a:pt x="240385" y="1732435"/>
                  <a:pt x="239102" y="1724301"/>
                  <a:pt x="233164" y="1715685"/>
                </a:cubicBezTo>
                <a:cubicBezTo>
                  <a:pt x="245499" y="1694404"/>
                  <a:pt x="240415" y="1672675"/>
                  <a:pt x="245819" y="1647555"/>
                </a:cubicBezTo>
                <a:cubicBezTo>
                  <a:pt x="268668" y="1622803"/>
                  <a:pt x="248434" y="1605585"/>
                  <a:pt x="254317" y="1578752"/>
                </a:cubicBezTo>
                <a:lnTo>
                  <a:pt x="249918" y="1546022"/>
                </a:lnTo>
                <a:cubicBezTo>
                  <a:pt x="251996" y="1543635"/>
                  <a:pt x="248777" y="1521210"/>
                  <a:pt x="248927" y="1519929"/>
                </a:cubicBezTo>
                <a:lnTo>
                  <a:pt x="248704" y="1519731"/>
                </a:lnTo>
                <a:lnTo>
                  <a:pt x="252245" y="1514846"/>
                </a:lnTo>
                <a:cubicBezTo>
                  <a:pt x="255314" y="1501295"/>
                  <a:pt x="252199" y="1477394"/>
                  <a:pt x="254681" y="1463304"/>
                </a:cubicBezTo>
                <a:cubicBezTo>
                  <a:pt x="257024" y="1459891"/>
                  <a:pt x="268983" y="1432466"/>
                  <a:pt x="267138" y="1430305"/>
                </a:cubicBezTo>
                <a:lnTo>
                  <a:pt x="266110" y="1429568"/>
                </a:lnTo>
                <a:lnTo>
                  <a:pt x="286784" y="1404045"/>
                </a:lnTo>
                <a:lnTo>
                  <a:pt x="294521" y="1360879"/>
                </a:lnTo>
                <a:lnTo>
                  <a:pt x="324750" y="1301993"/>
                </a:lnTo>
                <a:lnTo>
                  <a:pt x="328780" y="1210776"/>
                </a:lnTo>
                <a:cubicBezTo>
                  <a:pt x="344171" y="1197232"/>
                  <a:pt x="343390" y="1192124"/>
                  <a:pt x="346123" y="1157176"/>
                </a:cubicBezTo>
                <a:cubicBezTo>
                  <a:pt x="359383" y="1110140"/>
                  <a:pt x="355619" y="1111028"/>
                  <a:pt x="349331" y="1063288"/>
                </a:cubicBezTo>
                <a:cubicBezTo>
                  <a:pt x="364194" y="1005331"/>
                  <a:pt x="362778" y="969963"/>
                  <a:pt x="431245" y="889417"/>
                </a:cubicBezTo>
                <a:lnTo>
                  <a:pt x="459477" y="816346"/>
                </a:lnTo>
                <a:cubicBezTo>
                  <a:pt x="465006" y="808083"/>
                  <a:pt x="496978" y="764380"/>
                  <a:pt x="489268" y="752692"/>
                </a:cubicBezTo>
                <a:lnTo>
                  <a:pt x="505368" y="724368"/>
                </a:lnTo>
                <a:lnTo>
                  <a:pt x="511178" y="722494"/>
                </a:lnTo>
                <a:lnTo>
                  <a:pt x="514451" y="717531"/>
                </a:lnTo>
                <a:cubicBezTo>
                  <a:pt x="514171" y="710761"/>
                  <a:pt x="513893" y="703992"/>
                  <a:pt x="513612" y="697222"/>
                </a:cubicBezTo>
                <a:cubicBezTo>
                  <a:pt x="513272" y="693376"/>
                  <a:pt x="513720" y="690905"/>
                  <a:pt x="514772" y="689289"/>
                </a:cubicBezTo>
                <a:lnTo>
                  <a:pt x="515249" y="689151"/>
                </a:lnTo>
                <a:cubicBezTo>
                  <a:pt x="515320" y="686637"/>
                  <a:pt x="515389" y="684122"/>
                  <a:pt x="515461" y="681608"/>
                </a:cubicBezTo>
                <a:cubicBezTo>
                  <a:pt x="522970" y="666964"/>
                  <a:pt x="551123" y="617831"/>
                  <a:pt x="560298" y="601285"/>
                </a:cubicBezTo>
                <a:cubicBezTo>
                  <a:pt x="558549" y="585107"/>
                  <a:pt x="540289" y="573171"/>
                  <a:pt x="570504" y="582332"/>
                </a:cubicBezTo>
                <a:cubicBezTo>
                  <a:pt x="570816" y="577121"/>
                  <a:pt x="573898" y="574271"/>
                  <a:pt x="578347" y="572511"/>
                </a:cubicBezTo>
                <a:lnTo>
                  <a:pt x="580375" y="572092"/>
                </a:lnTo>
                <a:lnTo>
                  <a:pt x="575722" y="536015"/>
                </a:lnTo>
                <a:lnTo>
                  <a:pt x="578705" y="531675"/>
                </a:lnTo>
                <a:lnTo>
                  <a:pt x="564084" y="491380"/>
                </a:lnTo>
                <a:cubicBezTo>
                  <a:pt x="560969" y="487340"/>
                  <a:pt x="560134" y="482008"/>
                  <a:pt x="564457" y="473782"/>
                </a:cubicBezTo>
                <a:lnTo>
                  <a:pt x="566413" y="472000"/>
                </a:lnTo>
                <a:lnTo>
                  <a:pt x="584600" y="354566"/>
                </a:lnTo>
                <a:cubicBezTo>
                  <a:pt x="586100" y="325288"/>
                  <a:pt x="584583" y="317533"/>
                  <a:pt x="588077" y="265704"/>
                </a:cubicBezTo>
                <a:cubicBezTo>
                  <a:pt x="588008" y="205530"/>
                  <a:pt x="578491" y="226511"/>
                  <a:pt x="580576" y="187093"/>
                </a:cubicBezTo>
                <a:cubicBezTo>
                  <a:pt x="579265" y="162458"/>
                  <a:pt x="569240" y="117589"/>
                  <a:pt x="587928" y="130336"/>
                </a:cubicBezTo>
                <a:cubicBezTo>
                  <a:pt x="552635" y="69804"/>
                  <a:pt x="604651" y="82036"/>
                  <a:pt x="593881" y="17287"/>
                </a:cubicBezTo>
                <a:cubicBezTo>
                  <a:pt x="600399" y="13784"/>
                  <a:pt x="605413" y="8440"/>
                  <a:pt x="609224" y="1705"/>
                </a:cubicBezTo>
                <a:close/>
              </a:path>
            </a:pathLst>
          </a:custGeom>
        </p:spPr>
      </p:pic>
      <p:sp>
        <p:nvSpPr>
          <p:cNvPr id="4" name="Slide Number Placeholder 3">
            <a:extLst>
              <a:ext uri="{FF2B5EF4-FFF2-40B4-BE49-F238E27FC236}">
                <a16:creationId xmlns:a16="http://schemas.microsoft.com/office/drawing/2014/main" id="{CB4C4406-DEBA-4F0A-9665-8B557A9715E6}"/>
              </a:ext>
            </a:extLst>
          </p:cNvPr>
          <p:cNvSpPr>
            <a:spLocks noGrp="1"/>
          </p:cNvSpPr>
          <p:nvPr>
            <p:ph type="sldNum" sz="quarter" idx="12"/>
          </p:nvPr>
        </p:nvSpPr>
        <p:spPr/>
        <p:txBody>
          <a:bodyPr/>
          <a:lstStyle/>
          <a:p>
            <a:fld id="{12D5BF75-E289-403B-BA0F-BBD4F60EA622}" type="slidenum">
              <a:rPr lang="en-US" smtClean="0"/>
              <a:t>32</a:t>
            </a:fld>
            <a:endParaRPr lang="en-US"/>
          </a:p>
        </p:txBody>
      </p:sp>
    </p:spTree>
    <p:extLst>
      <p:ext uri="{BB962C8B-B14F-4D97-AF65-F5344CB8AC3E}">
        <p14:creationId xmlns:p14="http://schemas.microsoft.com/office/powerpoint/2010/main" val="11745826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9E9B82E2-12BB-4833-ABC8-BB555F5701AE}"/>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dirty="0">
                <a:latin typeface="Trebuchet MS" panose="020B0603020202020204" pitchFamily="34" charset="0"/>
              </a:rPr>
              <a:t>Prayer</a:t>
            </a:r>
          </a:p>
        </p:txBody>
      </p:sp>
      <p:sp>
        <p:nvSpPr>
          <p:cNvPr id="28"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7E82E337-5F12-4A47-9A26-1CEF09493F44}"/>
              </a:ext>
            </a:extLst>
          </p:cNvPr>
          <p:cNvSpPr>
            <a:spLocks noGrp="1"/>
          </p:cNvSpPr>
          <p:nvPr>
            <p:ph type="body" sz="half" idx="2"/>
          </p:nvPr>
        </p:nvSpPr>
        <p:spPr>
          <a:xfrm>
            <a:off x="575734" y="2788581"/>
            <a:ext cx="4544906" cy="3404986"/>
          </a:xfrm>
        </p:spPr>
        <p:txBody>
          <a:bodyPr vert="horz" lIns="91440" tIns="45720" rIns="91440" bIns="45720" rtlCol="0">
            <a:normAutofit fontScale="92500" lnSpcReduction="20000"/>
          </a:bodyPr>
          <a:lstStyle/>
          <a:p>
            <a:pPr fontAlgn="base"/>
            <a:endParaRPr lang="en-US" sz="1500" i="1" dirty="0"/>
          </a:p>
          <a:p>
            <a:pPr fontAlgn="base"/>
            <a:r>
              <a:rPr lang="en-US" sz="2000" dirty="0">
                <a:latin typeface="Trebuchet MS" panose="020B0603020202020204" pitchFamily="34" charset="0"/>
              </a:rPr>
              <a:t>May the God of hope fill you with all joy and peace in believing, so that you may abound in hope by the power of the holy Spirit.</a:t>
            </a:r>
          </a:p>
          <a:p>
            <a:pPr fontAlgn="base"/>
            <a:r>
              <a:rPr lang="en-US" sz="2000" dirty="0">
                <a:latin typeface="Trebuchet MS" panose="020B0603020202020204" pitchFamily="34" charset="0"/>
              </a:rPr>
              <a:t>Romans 15:13 </a:t>
            </a:r>
          </a:p>
          <a:p>
            <a:pPr marL="0" indent="-228600" fontAlgn="ctr">
              <a:buFont typeface="Arial" panose="020B0604020202020204" pitchFamily="34" charset="0"/>
              <a:buChar char="•"/>
            </a:pPr>
            <a:endParaRPr lang="en-US" sz="2000" dirty="0">
              <a:latin typeface="Trebuchet MS" panose="020B0603020202020204" pitchFamily="34" charset="0"/>
            </a:endParaRPr>
          </a:p>
          <a:p>
            <a:pPr fontAlgn="ctr"/>
            <a:r>
              <a:rPr lang="en-US" sz="2000" dirty="0">
                <a:latin typeface="Trebuchet MS" panose="020B0603020202020204" pitchFamily="34" charset="0"/>
              </a:rPr>
              <a:t>We make this prayer as witnesses of the Joy of Christ in the Name of the Father, the Son, and the Holy spirit.</a:t>
            </a:r>
          </a:p>
          <a:p>
            <a:pPr marL="0" indent="-228600" fontAlgn="ctr">
              <a:buFont typeface="Arial" panose="020B0604020202020204" pitchFamily="34" charset="0"/>
              <a:buChar char="•"/>
            </a:pPr>
            <a:endParaRPr lang="en-US" sz="2000" b="1" dirty="0">
              <a:latin typeface="Trebuchet MS" panose="020B0603020202020204" pitchFamily="34" charset="0"/>
            </a:endParaRPr>
          </a:p>
          <a:p>
            <a:pPr fontAlgn="ctr"/>
            <a:r>
              <a:rPr lang="en-US" sz="2000" b="1" dirty="0">
                <a:latin typeface="Trebuchet MS" panose="020B0603020202020204" pitchFamily="34" charset="0"/>
              </a:rPr>
              <a:t>Respond: Amen</a:t>
            </a:r>
          </a:p>
          <a:p>
            <a:pPr indent="-228600">
              <a:buFont typeface="Arial" panose="020B0604020202020204" pitchFamily="34" charset="0"/>
              <a:buChar char="•"/>
            </a:pPr>
            <a:endParaRPr lang="en-US" sz="1500" dirty="0"/>
          </a:p>
        </p:txBody>
      </p:sp>
      <p:pic>
        <p:nvPicPr>
          <p:cNvPr id="5" name="Content Placeholder 4">
            <a:extLst>
              <a:ext uri="{FF2B5EF4-FFF2-40B4-BE49-F238E27FC236}">
                <a16:creationId xmlns:a16="http://schemas.microsoft.com/office/drawing/2014/main" id="{99DF15E1-64E6-45C1-9531-0085035D02F0}"/>
              </a:ext>
            </a:extLst>
          </p:cNvPr>
          <p:cNvPicPr>
            <a:picLocks noGrp="1" noChangeAspect="1"/>
          </p:cNvPicPr>
          <p:nvPr>
            <p:ph idx="1"/>
          </p:nvPr>
        </p:nvPicPr>
        <p:blipFill rotWithShape="1">
          <a:blip r:embed="rId3"/>
          <a:srcRect l="11372" r="21674"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9" name="Slide Number Placeholder 8">
            <a:extLst>
              <a:ext uri="{FF2B5EF4-FFF2-40B4-BE49-F238E27FC236}">
                <a16:creationId xmlns:a16="http://schemas.microsoft.com/office/drawing/2014/main" id="{481FA262-EF6C-44B2-ACC4-876C826F57F7}"/>
              </a:ext>
            </a:extLst>
          </p:cNvPr>
          <p:cNvSpPr>
            <a:spLocks noGrp="1"/>
          </p:cNvSpPr>
          <p:nvPr>
            <p:ph type="sldNum" sz="quarter" idx="12"/>
          </p:nvPr>
        </p:nvSpPr>
        <p:spPr/>
        <p:txBody>
          <a:bodyPr/>
          <a:lstStyle/>
          <a:p>
            <a:fld id="{12D5BF75-E289-403B-BA0F-BBD4F60EA622}" type="slidenum">
              <a:rPr lang="en-US" smtClean="0"/>
              <a:t>33</a:t>
            </a:fld>
            <a:endParaRPr lang="en-US"/>
          </a:p>
        </p:txBody>
      </p:sp>
    </p:spTree>
    <p:extLst>
      <p:ext uri="{BB962C8B-B14F-4D97-AF65-F5344CB8AC3E}">
        <p14:creationId xmlns:p14="http://schemas.microsoft.com/office/powerpoint/2010/main" val="17827569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36" name="Picture 32">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35" name="Oval 34">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37" name="Picture 36">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39" name="Picture 38">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41" name="Rectangle 40">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5" name="Content Placeholder 4">
            <a:extLst>
              <a:ext uri="{FF2B5EF4-FFF2-40B4-BE49-F238E27FC236}">
                <a16:creationId xmlns:a16="http://schemas.microsoft.com/office/drawing/2014/main" id="{0A27B179-647A-46CC-BC01-73FDF08F148A}"/>
              </a:ext>
            </a:extLst>
          </p:cNvPr>
          <p:cNvPicPr>
            <a:picLocks noGrp="1" noChangeAspect="1"/>
          </p:cNvPicPr>
          <p:nvPr>
            <p:ph idx="1"/>
          </p:nvPr>
        </p:nvPicPr>
        <p:blipFill rotWithShape="1">
          <a:blip r:embed="rId8">
            <a:alphaModFix/>
          </a:blip>
          <a:srcRect l="9091" t="18666" b="4725"/>
          <a:stretch/>
        </p:blipFill>
        <p:spPr>
          <a:xfrm>
            <a:off x="20" y="10"/>
            <a:ext cx="12191980" cy="6857990"/>
          </a:xfrm>
          <a:prstGeom prst="rect">
            <a:avLst/>
          </a:prstGeom>
        </p:spPr>
      </p:pic>
      <p:sp>
        <p:nvSpPr>
          <p:cNvPr id="43" name="Rectangle 42">
            <a:extLst>
              <a:ext uri="{FF2B5EF4-FFF2-40B4-BE49-F238E27FC236}">
                <a16:creationId xmlns:a16="http://schemas.microsoft.com/office/drawing/2014/main" id="{2B65E6B8-0D17-4912-97E4-60B47A5111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6104978" y="1295400"/>
            <a:ext cx="4936635" cy="3773690"/>
          </a:xfrm>
          <a:prstGeom prst="rect">
            <a:avLst/>
          </a:prstGeom>
          <a:solidFill>
            <a:schemeClr val="bg1">
              <a:alpha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F52738-B368-4416-9EB0-2271E55B5EDE}"/>
              </a:ext>
            </a:extLst>
          </p:cNvPr>
          <p:cNvSpPr>
            <a:spLocks noGrp="1"/>
          </p:cNvSpPr>
          <p:nvPr>
            <p:ph type="title"/>
          </p:nvPr>
        </p:nvSpPr>
        <p:spPr>
          <a:xfrm>
            <a:off x="6265339" y="1447800"/>
            <a:ext cx="4562452" cy="2154568"/>
          </a:xfrm>
        </p:spPr>
        <p:txBody>
          <a:bodyPr vert="horz" lIns="91440" tIns="45720" rIns="91440" bIns="45720" rtlCol="0" anchor="b">
            <a:normAutofit/>
          </a:bodyPr>
          <a:lstStyle/>
          <a:p>
            <a:pPr algn="ctr"/>
            <a:r>
              <a:rPr lang="en-US" sz="6000" dirty="0">
                <a:latin typeface="Trebuchet MS" panose="020B0603020202020204" pitchFamily="34" charset="0"/>
              </a:rPr>
              <a:t>Let                      Us Pray…</a:t>
            </a:r>
          </a:p>
        </p:txBody>
      </p:sp>
    </p:spTree>
    <p:extLst>
      <p:ext uri="{BB962C8B-B14F-4D97-AF65-F5344CB8AC3E}">
        <p14:creationId xmlns:p14="http://schemas.microsoft.com/office/powerpoint/2010/main" val="31126764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6" name="Rectangle 135">
            <a:extLst>
              <a:ext uri="{FF2B5EF4-FFF2-40B4-BE49-F238E27FC236}">
                <a16:creationId xmlns:a16="http://schemas.microsoft.com/office/drawing/2014/main" id="{325166D1-1B21-4128-AC42-61745528E4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1106" name="Rectangle 2"/>
          <p:cNvSpPr>
            <a:spLocks noGrp="1" noChangeArrowheads="1"/>
          </p:cNvSpPr>
          <p:nvPr>
            <p:ph type="title"/>
          </p:nvPr>
        </p:nvSpPr>
        <p:spPr>
          <a:xfrm>
            <a:off x="6813973" y="535094"/>
            <a:ext cx="4558876" cy="1361439"/>
          </a:xfrm>
        </p:spPr>
        <p:txBody>
          <a:bodyPr anchor="t">
            <a:normAutofit/>
          </a:bodyPr>
          <a:lstStyle/>
          <a:p>
            <a:r>
              <a:rPr lang="en-US" sz="4000" b="1" dirty="0">
                <a:solidFill>
                  <a:schemeClr val="bg1"/>
                </a:solidFill>
                <a:latin typeface="Trebuchet MS" panose="020B0603020202020204" pitchFamily="34" charset="0"/>
              </a:rPr>
              <a:t>The Need for Genuine Witness</a:t>
            </a:r>
          </a:p>
        </p:txBody>
      </p:sp>
      <p:pic>
        <p:nvPicPr>
          <p:cNvPr id="5" name="Picture 4">
            <a:extLst>
              <a:ext uri="{FF2B5EF4-FFF2-40B4-BE49-F238E27FC236}">
                <a16:creationId xmlns:a16="http://schemas.microsoft.com/office/drawing/2014/main" id="{C1C1C79E-7DFE-41B2-8A88-B84900C4597F}"/>
              </a:ext>
            </a:extLst>
          </p:cNvPr>
          <p:cNvPicPr>
            <a:picLocks noChangeAspect="1"/>
          </p:cNvPicPr>
          <p:nvPr/>
        </p:nvPicPr>
        <p:blipFill rotWithShape="1">
          <a:blip r:embed="rId3"/>
          <a:srcRect b="3011"/>
          <a:stretch/>
        </p:blipFill>
        <p:spPr>
          <a:xfrm>
            <a:off x="20" y="2"/>
            <a:ext cx="6186992" cy="6857998"/>
          </a:xfrm>
          <a:custGeom>
            <a:avLst/>
            <a:gdLst/>
            <a:ahLst/>
            <a:cxnLst/>
            <a:rect l="l" t="t" r="r" b="b"/>
            <a:pathLst>
              <a:path w="6187012" h="6857998">
                <a:moveTo>
                  <a:pt x="5434855" y="6118149"/>
                </a:moveTo>
                <a:cubicBezTo>
                  <a:pt x="5441404" y="6124102"/>
                  <a:pt x="5449025" y="6129341"/>
                  <a:pt x="5456075" y="6133723"/>
                </a:cubicBezTo>
                <a:cubicBezTo>
                  <a:pt x="5463218" y="6138152"/>
                  <a:pt x="5468564" y="6143474"/>
                  <a:pt x="5472234" y="6149380"/>
                </a:cubicBezTo>
                <a:lnTo>
                  <a:pt x="5477710" y="6166562"/>
                </a:lnTo>
                <a:lnTo>
                  <a:pt x="5472234" y="6149379"/>
                </a:lnTo>
                <a:cubicBezTo>
                  <a:pt x="5468564" y="6143474"/>
                  <a:pt x="5463218" y="6138152"/>
                  <a:pt x="5456075" y="6133722"/>
                </a:cubicBezTo>
                <a:cubicBezTo>
                  <a:pt x="5449025" y="6129341"/>
                  <a:pt x="5441404" y="6124102"/>
                  <a:pt x="5434855" y="6118149"/>
                </a:cubicBezTo>
                <a:close/>
                <a:moveTo>
                  <a:pt x="5343013" y="4941372"/>
                </a:moveTo>
                <a:lnTo>
                  <a:pt x="5346342" y="4950869"/>
                </a:lnTo>
                <a:lnTo>
                  <a:pt x="5356027" y="4991382"/>
                </a:lnTo>
                <a:lnTo>
                  <a:pt x="5346342" y="4950868"/>
                </a:lnTo>
                <a:close/>
                <a:moveTo>
                  <a:pt x="5346951" y="4749807"/>
                </a:moveTo>
                <a:cubicBezTo>
                  <a:pt x="5334815" y="4762826"/>
                  <a:pt x="5333958" y="4781365"/>
                  <a:pt x="5332244" y="4799797"/>
                </a:cubicBezTo>
                <a:cubicBezTo>
                  <a:pt x="5333958" y="4781365"/>
                  <a:pt x="5334815" y="4762827"/>
                  <a:pt x="5346951" y="4749807"/>
                </a:cubicBezTo>
                <a:close/>
                <a:moveTo>
                  <a:pt x="5364750" y="4543185"/>
                </a:moveTo>
                <a:cubicBezTo>
                  <a:pt x="5365727" y="4548281"/>
                  <a:pt x="5367775" y="4553662"/>
                  <a:pt x="5370156" y="4557092"/>
                </a:cubicBezTo>
                <a:cubicBezTo>
                  <a:pt x="5381776" y="4573618"/>
                  <a:pt x="5390563" y="4588275"/>
                  <a:pt x="5396519" y="4602021"/>
                </a:cubicBezTo>
                <a:cubicBezTo>
                  <a:pt x="5390563" y="4588275"/>
                  <a:pt x="5381776" y="4573618"/>
                  <a:pt x="5370156" y="4557091"/>
                </a:cubicBezTo>
                <a:close/>
                <a:moveTo>
                  <a:pt x="5830968" y="2819253"/>
                </a:moveTo>
                <a:lnTo>
                  <a:pt x="5842611" y="2827484"/>
                </a:lnTo>
                <a:lnTo>
                  <a:pt x="5842613" y="2827486"/>
                </a:lnTo>
                <a:lnTo>
                  <a:pt x="5871116" y="2861156"/>
                </a:lnTo>
                <a:lnTo>
                  <a:pt x="5861462" y="2842392"/>
                </a:lnTo>
                <a:lnTo>
                  <a:pt x="5842613" y="2827486"/>
                </a:lnTo>
                <a:lnTo>
                  <a:pt x="5842611" y="2827483"/>
                </a:lnTo>
                <a:close/>
                <a:moveTo>
                  <a:pt x="5761313" y="1974015"/>
                </a:moveTo>
                <a:lnTo>
                  <a:pt x="5754799" y="1999763"/>
                </a:lnTo>
                <a:cubicBezTo>
                  <a:pt x="5750990" y="2008056"/>
                  <a:pt x="5745310" y="2016020"/>
                  <a:pt x="5737071" y="2023547"/>
                </a:cubicBezTo>
                <a:cubicBezTo>
                  <a:pt x="5753550" y="2008497"/>
                  <a:pt x="5759789" y="1991685"/>
                  <a:pt x="5761313" y="1974015"/>
                </a:cubicBezTo>
                <a:close/>
                <a:moveTo>
                  <a:pt x="5744119" y="1768838"/>
                </a:moveTo>
                <a:cubicBezTo>
                  <a:pt x="5739738" y="1774411"/>
                  <a:pt x="5736975" y="1779948"/>
                  <a:pt x="5735518" y="1785412"/>
                </a:cubicBezTo>
                <a:lnTo>
                  <a:pt x="5734738" y="1801558"/>
                </a:lnTo>
                <a:cubicBezTo>
                  <a:pt x="5733070" y="1790986"/>
                  <a:pt x="5735356" y="1779981"/>
                  <a:pt x="5744119" y="1768838"/>
                </a:cubicBezTo>
                <a:close/>
                <a:moveTo>
                  <a:pt x="5853708" y="520953"/>
                </a:moveTo>
                <a:lnTo>
                  <a:pt x="5846981" y="549926"/>
                </a:lnTo>
                <a:lnTo>
                  <a:pt x="5840726" y="566616"/>
                </a:lnTo>
                <a:lnTo>
                  <a:pt x="5834776" y="581804"/>
                </a:lnTo>
                <a:lnTo>
                  <a:pt x="5834358" y="583595"/>
                </a:lnTo>
                <a:lnTo>
                  <a:pt x="5832183" y="589388"/>
                </a:lnTo>
                <a:cubicBezTo>
                  <a:pt x="5829783" y="597005"/>
                  <a:pt x="5828025" y="604728"/>
                  <a:pt x="5827560" y="612658"/>
                </a:cubicBezTo>
                <a:lnTo>
                  <a:pt x="5834358" y="583595"/>
                </a:lnTo>
                <a:lnTo>
                  <a:pt x="5840674" y="566754"/>
                </a:lnTo>
                <a:lnTo>
                  <a:pt x="5840726" y="566616"/>
                </a:lnTo>
                <a:lnTo>
                  <a:pt x="5846564" y="551717"/>
                </a:lnTo>
                <a:lnTo>
                  <a:pt x="5846981" y="549926"/>
                </a:lnTo>
                <a:lnTo>
                  <a:pt x="5849145" y="544146"/>
                </a:lnTo>
                <a:cubicBezTo>
                  <a:pt x="5851532" y="536547"/>
                  <a:pt x="5853271" y="528850"/>
                  <a:pt x="5853708" y="520953"/>
                </a:cubicBezTo>
                <a:close/>
                <a:moveTo>
                  <a:pt x="5802605" y="268794"/>
                </a:moveTo>
                <a:cubicBezTo>
                  <a:pt x="5800080" y="279176"/>
                  <a:pt x="5798377" y="289296"/>
                  <a:pt x="5797729" y="299164"/>
                </a:cubicBezTo>
                <a:cubicBezTo>
                  <a:pt x="5797080" y="309031"/>
                  <a:pt x="5797485" y="318646"/>
                  <a:pt x="5799176" y="328017"/>
                </a:cubicBezTo>
                <a:close/>
                <a:moveTo>
                  <a:pt x="0" y="0"/>
                </a:moveTo>
                <a:lnTo>
                  <a:pt x="6120021" y="0"/>
                </a:lnTo>
                <a:lnTo>
                  <a:pt x="6115806" y="24480"/>
                </a:lnTo>
                <a:cubicBezTo>
                  <a:pt x="6113321" y="32636"/>
                  <a:pt x="6109559" y="40471"/>
                  <a:pt x="6103795" y="47806"/>
                </a:cubicBezTo>
                <a:cubicBezTo>
                  <a:pt x="6088935" y="66857"/>
                  <a:pt x="6092364" y="85336"/>
                  <a:pt x="6094651" y="105718"/>
                </a:cubicBezTo>
                <a:cubicBezTo>
                  <a:pt x="6096365" y="121150"/>
                  <a:pt x="6095794" y="136963"/>
                  <a:pt x="6095986" y="152584"/>
                </a:cubicBezTo>
                <a:cubicBezTo>
                  <a:pt x="6096555" y="180017"/>
                  <a:pt x="6096746" y="207450"/>
                  <a:pt x="6097699" y="234883"/>
                </a:cubicBezTo>
                <a:cubicBezTo>
                  <a:pt x="6098079" y="243648"/>
                  <a:pt x="6102844" y="252600"/>
                  <a:pt x="6102082" y="261173"/>
                </a:cubicBezTo>
                <a:cubicBezTo>
                  <a:pt x="6098461" y="300800"/>
                  <a:pt x="6092746" y="340425"/>
                  <a:pt x="6089507" y="380050"/>
                </a:cubicBezTo>
                <a:cubicBezTo>
                  <a:pt x="6087603" y="402529"/>
                  <a:pt x="6091220" y="425581"/>
                  <a:pt x="6088555" y="447870"/>
                </a:cubicBezTo>
                <a:cubicBezTo>
                  <a:pt x="6085507" y="473587"/>
                  <a:pt x="6077697" y="498733"/>
                  <a:pt x="6072932" y="524262"/>
                </a:cubicBezTo>
                <a:cubicBezTo>
                  <a:pt x="6071600" y="531310"/>
                  <a:pt x="6073315" y="539121"/>
                  <a:pt x="6073694" y="546552"/>
                </a:cubicBezTo>
                <a:cubicBezTo>
                  <a:pt x="6074076" y="554933"/>
                  <a:pt x="6074838" y="563125"/>
                  <a:pt x="6075029" y="571508"/>
                </a:cubicBezTo>
                <a:cubicBezTo>
                  <a:pt x="6075411" y="597037"/>
                  <a:pt x="6074838" y="622564"/>
                  <a:pt x="6076173" y="648092"/>
                </a:cubicBezTo>
                <a:cubicBezTo>
                  <a:pt x="6076934" y="663713"/>
                  <a:pt x="6084744" y="680096"/>
                  <a:pt x="6081886" y="694576"/>
                </a:cubicBezTo>
                <a:cubicBezTo>
                  <a:pt x="6076363" y="724104"/>
                  <a:pt x="6088745" y="753633"/>
                  <a:pt x="6078459" y="783158"/>
                </a:cubicBezTo>
                <a:cubicBezTo>
                  <a:pt x="6075411" y="792306"/>
                  <a:pt x="6083031" y="804877"/>
                  <a:pt x="6083411" y="815929"/>
                </a:cubicBezTo>
                <a:cubicBezTo>
                  <a:pt x="6084363" y="843552"/>
                  <a:pt x="6084173" y="871173"/>
                  <a:pt x="6083983" y="898797"/>
                </a:cubicBezTo>
                <a:cubicBezTo>
                  <a:pt x="6083793" y="923562"/>
                  <a:pt x="6086459" y="949281"/>
                  <a:pt x="6081125" y="973095"/>
                </a:cubicBezTo>
                <a:cubicBezTo>
                  <a:pt x="6075411" y="998052"/>
                  <a:pt x="6076173" y="1020529"/>
                  <a:pt x="6082649" y="1044725"/>
                </a:cubicBezTo>
                <a:cubicBezTo>
                  <a:pt x="6087031" y="1061298"/>
                  <a:pt x="6087603" y="1078826"/>
                  <a:pt x="6088935" y="1095972"/>
                </a:cubicBezTo>
                <a:cubicBezTo>
                  <a:pt x="6090459" y="1114449"/>
                  <a:pt x="6086459" y="1134834"/>
                  <a:pt x="6092746" y="1151600"/>
                </a:cubicBezTo>
                <a:cubicBezTo>
                  <a:pt x="6111415" y="1201512"/>
                  <a:pt x="6115415" y="1252757"/>
                  <a:pt x="6115415" y="1304955"/>
                </a:cubicBezTo>
                <a:cubicBezTo>
                  <a:pt x="6115415" y="1314483"/>
                  <a:pt x="6112750" y="1324198"/>
                  <a:pt x="6109892" y="1333341"/>
                </a:cubicBezTo>
                <a:cubicBezTo>
                  <a:pt x="6092746" y="1386684"/>
                  <a:pt x="6094269" y="1440216"/>
                  <a:pt x="6104748" y="1494509"/>
                </a:cubicBezTo>
                <a:cubicBezTo>
                  <a:pt x="6107034" y="1505751"/>
                  <a:pt x="6107415" y="1518324"/>
                  <a:pt x="6105130" y="1529563"/>
                </a:cubicBezTo>
                <a:cubicBezTo>
                  <a:pt x="6098461" y="1561189"/>
                  <a:pt x="6087411" y="1591859"/>
                  <a:pt x="6082649" y="1623675"/>
                </a:cubicBezTo>
                <a:cubicBezTo>
                  <a:pt x="6074838" y="1676253"/>
                  <a:pt x="6101126" y="1721785"/>
                  <a:pt x="6118274" y="1768838"/>
                </a:cubicBezTo>
                <a:cubicBezTo>
                  <a:pt x="6134467" y="1813610"/>
                  <a:pt x="6171044" y="1851709"/>
                  <a:pt x="6162851" y="1904673"/>
                </a:cubicBezTo>
                <a:cubicBezTo>
                  <a:pt x="6162090" y="1910004"/>
                  <a:pt x="6167233" y="1915912"/>
                  <a:pt x="6168567" y="1921817"/>
                </a:cubicBezTo>
                <a:cubicBezTo>
                  <a:pt x="6172188" y="1938009"/>
                  <a:pt x="6176566" y="1954202"/>
                  <a:pt x="6178283" y="1970586"/>
                </a:cubicBezTo>
                <a:cubicBezTo>
                  <a:pt x="6180570" y="1990589"/>
                  <a:pt x="6179809" y="2010974"/>
                  <a:pt x="6181713" y="2030977"/>
                </a:cubicBezTo>
                <a:cubicBezTo>
                  <a:pt x="6182856" y="2043835"/>
                  <a:pt x="6184951" y="2056600"/>
                  <a:pt x="6186761" y="2069340"/>
                </a:cubicBezTo>
                <a:lnTo>
                  <a:pt x="6187012" y="2072225"/>
                </a:lnTo>
                <a:lnTo>
                  <a:pt x="6187012" y="2131532"/>
                </a:lnTo>
                <a:lnTo>
                  <a:pt x="6186141" y="2138304"/>
                </a:lnTo>
                <a:cubicBezTo>
                  <a:pt x="6183950" y="2148519"/>
                  <a:pt x="6181332" y="2158712"/>
                  <a:pt x="6179617" y="2168903"/>
                </a:cubicBezTo>
                <a:cubicBezTo>
                  <a:pt x="6174854" y="2197670"/>
                  <a:pt x="6176188" y="2229296"/>
                  <a:pt x="6163995" y="2254633"/>
                </a:cubicBezTo>
                <a:cubicBezTo>
                  <a:pt x="6151041" y="2281683"/>
                  <a:pt x="6145135" y="2307402"/>
                  <a:pt x="6149135" y="2335405"/>
                </a:cubicBezTo>
                <a:cubicBezTo>
                  <a:pt x="6150469" y="2344741"/>
                  <a:pt x="6158471" y="2356744"/>
                  <a:pt x="6166661" y="2360933"/>
                </a:cubicBezTo>
                <a:cubicBezTo>
                  <a:pt x="6184950" y="2370270"/>
                  <a:pt x="6188190" y="2383032"/>
                  <a:pt x="6181902" y="2400369"/>
                </a:cubicBezTo>
                <a:cubicBezTo>
                  <a:pt x="6176566" y="2415420"/>
                  <a:pt x="6173901" y="2433897"/>
                  <a:pt x="6163613" y="2444184"/>
                </a:cubicBezTo>
                <a:cubicBezTo>
                  <a:pt x="6134467" y="2473333"/>
                  <a:pt x="6133515" y="2510483"/>
                  <a:pt x="6125705" y="2546678"/>
                </a:cubicBezTo>
                <a:cubicBezTo>
                  <a:pt x="6120940" y="2568774"/>
                  <a:pt x="6120750" y="2589352"/>
                  <a:pt x="6123988" y="2611450"/>
                </a:cubicBezTo>
                <a:cubicBezTo>
                  <a:pt x="6131227" y="2659455"/>
                  <a:pt x="6120940" y="2706131"/>
                  <a:pt x="6107796" y="2752235"/>
                </a:cubicBezTo>
                <a:cubicBezTo>
                  <a:pt x="6099034" y="2782716"/>
                  <a:pt x="6093699" y="2813958"/>
                  <a:pt x="6084744" y="2844248"/>
                </a:cubicBezTo>
                <a:cubicBezTo>
                  <a:pt x="6077886" y="2866918"/>
                  <a:pt x="6069694" y="2889587"/>
                  <a:pt x="6058646" y="2910353"/>
                </a:cubicBezTo>
                <a:cubicBezTo>
                  <a:pt x="6042452" y="2940455"/>
                  <a:pt x="6018067" y="2966742"/>
                  <a:pt x="6024544" y="3005035"/>
                </a:cubicBezTo>
                <a:cubicBezTo>
                  <a:pt x="6030260" y="3038756"/>
                  <a:pt x="6018259" y="3069235"/>
                  <a:pt x="6006828" y="3100099"/>
                </a:cubicBezTo>
                <a:cubicBezTo>
                  <a:pt x="5998446" y="3122770"/>
                  <a:pt x="5989871" y="3145436"/>
                  <a:pt x="5984537" y="3168870"/>
                </a:cubicBezTo>
                <a:cubicBezTo>
                  <a:pt x="5978251" y="3196686"/>
                  <a:pt x="5980920" y="3228119"/>
                  <a:pt x="5969297" y="3252885"/>
                </a:cubicBezTo>
                <a:cubicBezTo>
                  <a:pt x="5957105" y="3278795"/>
                  <a:pt x="5965297" y="3300319"/>
                  <a:pt x="5968726" y="3323372"/>
                </a:cubicBezTo>
                <a:cubicBezTo>
                  <a:pt x="5974061" y="3360139"/>
                  <a:pt x="5983967" y="3396719"/>
                  <a:pt x="5971395" y="3433866"/>
                </a:cubicBezTo>
                <a:cubicBezTo>
                  <a:pt x="5956153" y="3479015"/>
                  <a:pt x="5939769" y="3523785"/>
                  <a:pt x="5925292" y="3569124"/>
                </a:cubicBezTo>
                <a:cubicBezTo>
                  <a:pt x="5919765" y="3586653"/>
                  <a:pt x="5917479" y="3605509"/>
                  <a:pt x="5915003" y="3623799"/>
                </a:cubicBezTo>
                <a:cubicBezTo>
                  <a:pt x="5912906" y="3641134"/>
                  <a:pt x="5918242" y="3661899"/>
                  <a:pt x="5910241" y="3675238"/>
                </a:cubicBezTo>
                <a:cubicBezTo>
                  <a:pt x="5889667" y="3709529"/>
                  <a:pt x="5879569" y="3744770"/>
                  <a:pt x="5879569" y="3784397"/>
                </a:cubicBezTo>
                <a:cubicBezTo>
                  <a:pt x="5879569" y="3799258"/>
                  <a:pt x="5870996" y="3813737"/>
                  <a:pt x="5869471" y="3828785"/>
                </a:cubicBezTo>
                <a:cubicBezTo>
                  <a:pt x="5867567" y="3849362"/>
                  <a:pt x="5862423" y="3872985"/>
                  <a:pt x="5869664" y="3890891"/>
                </a:cubicBezTo>
                <a:cubicBezTo>
                  <a:pt x="5886809" y="3932993"/>
                  <a:pt x="5872519" y="3967091"/>
                  <a:pt x="5855566" y="4003861"/>
                </a:cubicBezTo>
                <a:cubicBezTo>
                  <a:pt x="5838801" y="4040058"/>
                  <a:pt x="5825466" y="4078159"/>
                  <a:pt x="5814416" y="4116641"/>
                </a:cubicBezTo>
                <a:cubicBezTo>
                  <a:pt x="5810415" y="4131119"/>
                  <a:pt x="5817085" y="4148453"/>
                  <a:pt x="5818417" y="4164458"/>
                </a:cubicBezTo>
                <a:cubicBezTo>
                  <a:pt x="5818798" y="4170174"/>
                  <a:pt x="5819370" y="4176461"/>
                  <a:pt x="5817466" y="4181603"/>
                </a:cubicBezTo>
                <a:cubicBezTo>
                  <a:pt x="5799176" y="4231324"/>
                  <a:pt x="5785269" y="4281810"/>
                  <a:pt x="5794794" y="4335722"/>
                </a:cubicBezTo>
                <a:cubicBezTo>
                  <a:pt x="5795747" y="4340674"/>
                  <a:pt x="5793650" y="4346201"/>
                  <a:pt x="5792317" y="4351154"/>
                </a:cubicBezTo>
                <a:cubicBezTo>
                  <a:pt x="5785461" y="4375349"/>
                  <a:pt x="5774601" y="4398972"/>
                  <a:pt x="5772124" y="4423545"/>
                </a:cubicBezTo>
                <a:cubicBezTo>
                  <a:pt x="5766028" y="4484127"/>
                  <a:pt x="5763550" y="4545086"/>
                  <a:pt x="5759550" y="4606053"/>
                </a:cubicBezTo>
                <a:cubicBezTo>
                  <a:pt x="5759361" y="4609863"/>
                  <a:pt x="5759361" y="4613864"/>
                  <a:pt x="5758027" y="4617291"/>
                </a:cubicBezTo>
                <a:cubicBezTo>
                  <a:pt x="5749834" y="4639772"/>
                  <a:pt x="5752502" y="4659393"/>
                  <a:pt x="5768123" y="4678445"/>
                </a:cubicBezTo>
                <a:cubicBezTo>
                  <a:pt x="5774982" y="4686828"/>
                  <a:pt x="5778601" y="4698258"/>
                  <a:pt x="5782412" y="4708734"/>
                </a:cubicBezTo>
                <a:cubicBezTo>
                  <a:pt x="5788127" y="4724167"/>
                  <a:pt x="5793650" y="4739978"/>
                  <a:pt x="5797271" y="4755980"/>
                </a:cubicBezTo>
                <a:cubicBezTo>
                  <a:pt x="5800700" y="4771793"/>
                  <a:pt x="5805462" y="4788747"/>
                  <a:pt x="5802796" y="4803988"/>
                </a:cubicBezTo>
                <a:cubicBezTo>
                  <a:pt x="5798035" y="4831420"/>
                  <a:pt x="5787366" y="4857522"/>
                  <a:pt x="5780315" y="4884572"/>
                </a:cubicBezTo>
                <a:cubicBezTo>
                  <a:pt x="5777837" y="4893907"/>
                  <a:pt x="5778221" y="4904195"/>
                  <a:pt x="5778030" y="4913909"/>
                </a:cubicBezTo>
                <a:cubicBezTo>
                  <a:pt x="5777459" y="4936201"/>
                  <a:pt x="5782984" y="4959061"/>
                  <a:pt x="5767171" y="4979253"/>
                </a:cubicBezTo>
                <a:cubicBezTo>
                  <a:pt x="5752311" y="4997922"/>
                  <a:pt x="5756692" y="5016785"/>
                  <a:pt x="5767932" y="5036405"/>
                </a:cubicBezTo>
                <a:cubicBezTo>
                  <a:pt x="5775934" y="5050504"/>
                  <a:pt x="5782221" y="5066505"/>
                  <a:pt x="5785269" y="5082317"/>
                </a:cubicBezTo>
                <a:cubicBezTo>
                  <a:pt x="5789460" y="5104036"/>
                  <a:pt x="5791175" y="5125562"/>
                  <a:pt x="5788697" y="5148995"/>
                </a:cubicBezTo>
                <a:cubicBezTo>
                  <a:pt x="5786983" y="5165570"/>
                  <a:pt x="5786221" y="5179097"/>
                  <a:pt x="5776125" y="5192051"/>
                </a:cubicBezTo>
                <a:cubicBezTo>
                  <a:pt x="5774601" y="5194145"/>
                  <a:pt x="5774219" y="5197955"/>
                  <a:pt x="5774412" y="5200813"/>
                </a:cubicBezTo>
                <a:cubicBezTo>
                  <a:pt x="5777649" y="5238343"/>
                  <a:pt x="5775934" y="5275491"/>
                  <a:pt x="5773646" y="5313403"/>
                </a:cubicBezTo>
                <a:cubicBezTo>
                  <a:pt x="5770601" y="5361598"/>
                  <a:pt x="5779553" y="5412276"/>
                  <a:pt x="5811559" y="5453995"/>
                </a:cubicBezTo>
                <a:cubicBezTo>
                  <a:pt x="5816322" y="5460092"/>
                  <a:pt x="5818417" y="5469236"/>
                  <a:pt x="5819562" y="5477239"/>
                </a:cubicBezTo>
                <a:cubicBezTo>
                  <a:pt x="5824514" y="5514957"/>
                  <a:pt x="5827942" y="5552869"/>
                  <a:pt x="5833467" y="5590590"/>
                </a:cubicBezTo>
                <a:cubicBezTo>
                  <a:pt x="5836516" y="5611164"/>
                  <a:pt x="5839182" y="5632691"/>
                  <a:pt x="5847565" y="5651360"/>
                </a:cubicBezTo>
                <a:cubicBezTo>
                  <a:pt x="5855756" y="5669647"/>
                  <a:pt x="5865471" y="5684320"/>
                  <a:pt x="5848327" y="5695178"/>
                </a:cubicBezTo>
                <a:cubicBezTo>
                  <a:pt x="5857471" y="5714607"/>
                  <a:pt x="5865092" y="5731564"/>
                  <a:pt x="5873282" y="5748136"/>
                </a:cubicBezTo>
                <a:cubicBezTo>
                  <a:pt x="5876329" y="5754234"/>
                  <a:pt x="5881284" y="5759378"/>
                  <a:pt x="5884142" y="5765474"/>
                </a:cubicBezTo>
                <a:cubicBezTo>
                  <a:pt x="5887190" y="5771953"/>
                  <a:pt x="5889094" y="5779191"/>
                  <a:pt x="5890620" y="5786239"/>
                </a:cubicBezTo>
                <a:cubicBezTo>
                  <a:pt x="5897477" y="5817674"/>
                  <a:pt x="5903763" y="5849107"/>
                  <a:pt x="5911194" y="5880348"/>
                </a:cubicBezTo>
                <a:cubicBezTo>
                  <a:pt x="5912717" y="5886447"/>
                  <a:pt x="5918813" y="5891590"/>
                  <a:pt x="5922813" y="5897114"/>
                </a:cubicBezTo>
                <a:cubicBezTo>
                  <a:pt x="5925481" y="5900735"/>
                  <a:pt x="5929482" y="5904353"/>
                  <a:pt x="5930054" y="5908355"/>
                </a:cubicBezTo>
                <a:cubicBezTo>
                  <a:pt x="5934626" y="5938836"/>
                  <a:pt x="5939961" y="5969124"/>
                  <a:pt x="5942246" y="5999796"/>
                </a:cubicBezTo>
                <a:cubicBezTo>
                  <a:pt x="5944149" y="6025515"/>
                  <a:pt x="5943580" y="6050282"/>
                  <a:pt x="5976728" y="6056948"/>
                </a:cubicBezTo>
                <a:cubicBezTo>
                  <a:pt x="5982443" y="6058092"/>
                  <a:pt x="5988540" y="6066284"/>
                  <a:pt x="5991396" y="6072569"/>
                </a:cubicBezTo>
                <a:cubicBezTo>
                  <a:pt x="5999589" y="6090477"/>
                  <a:pt x="6005113" y="6109530"/>
                  <a:pt x="6013494" y="6127247"/>
                </a:cubicBezTo>
                <a:cubicBezTo>
                  <a:pt x="6041500" y="6185351"/>
                  <a:pt x="6059217" y="6246121"/>
                  <a:pt x="6055978" y="6311084"/>
                </a:cubicBezTo>
                <a:cubicBezTo>
                  <a:pt x="6055026" y="6331277"/>
                  <a:pt x="6044737" y="6350899"/>
                  <a:pt x="6040926" y="6363664"/>
                </a:cubicBezTo>
                <a:cubicBezTo>
                  <a:pt x="6055978" y="6400429"/>
                  <a:pt x="6070456" y="6431292"/>
                  <a:pt x="6081315" y="6463490"/>
                </a:cubicBezTo>
                <a:cubicBezTo>
                  <a:pt x="6091031" y="6491874"/>
                  <a:pt x="6097127" y="6521593"/>
                  <a:pt x="6104175" y="6550742"/>
                </a:cubicBezTo>
                <a:cubicBezTo>
                  <a:pt x="6106844" y="6561411"/>
                  <a:pt x="6108367" y="6572269"/>
                  <a:pt x="6109702" y="6583128"/>
                </a:cubicBezTo>
                <a:cubicBezTo>
                  <a:pt x="6113892" y="6617036"/>
                  <a:pt x="6103795" y="6652472"/>
                  <a:pt x="6119798" y="6685617"/>
                </a:cubicBezTo>
                <a:cubicBezTo>
                  <a:pt x="6128180" y="6702955"/>
                  <a:pt x="6138276" y="6720103"/>
                  <a:pt x="6142658" y="6738388"/>
                </a:cubicBezTo>
                <a:cubicBezTo>
                  <a:pt x="6147421" y="6758011"/>
                  <a:pt x="6154851" y="6777207"/>
                  <a:pt x="6160162" y="6796804"/>
                </a:cubicBezTo>
                <a:lnTo>
                  <a:pt x="6164933" y="6857457"/>
                </a:lnTo>
                <a:lnTo>
                  <a:pt x="6037694" y="6857457"/>
                </a:lnTo>
                <a:lnTo>
                  <a:pt x="6037694" y="6857998"/>
                </a:lnTo>
                <a:lnTo>
                  <a:pt x="0" y="6857998"/>
                </a:lnTo>
                <a:close/>
              </a:path>
            </a:pathLst>
          </a:custGeom>
          <a:effectLst>
            <a:outerShdw blurRad="381000" dist="152400" algn="tl" rotWithShape="0">
              <a:prstClr val="black">
                <a:alpha val="10000"/>
              </a:prstClr>
            </a:outerShdw>
          </a:effectLst>
        </p:spPr>
      </p:pic>
      <p:grpSp>
        <p:nvGrpSpPr>
          <p:cNvPr id="138" name="Group 137">
            <a:extLst>
              <a:ext uri="{FF2B5EF4-FFF2-40B4-BE49-F238E27FC236}">
                <a16:creationId xmlns:a16="http://schemas.microsoft.com/office/drawing/2014/main" id="{E6517BAC-C80F-4065-90D8-703493E0B3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95368" y="0"/>
            <a:ext cx="874718" cy="6857455"/>
            <a:chOff x="5395368" y="0"/>
            <a:chExt cx="874718" cy="6857455"/>
          </a:xfrm>
        </p:grpSpPr>
        <p:sp>
          <p:nvSpPr>
            <p:cNvPr id="139" name="Freeform: Shape 138">
              <a:extLst>
                <a:ext uri="{FF2B5EF4-FFF2-40B4-BE49-F238E27FC236}">
                  <a16:creationId xmlns:a16="http://schemas.microsoft.com/office/drawing/2014/main" id="{984DCDA5-A261-4103-B44C-068DCEA033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4000"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0" name="Freeform: Shape 139">
              <a:extLst>
                <a:ext uri="{FF2B5EF4-FFF2-40B4-BE49-F238E27FC236}">
                  <a16:creationId xmlns:a16="http://schemas.microsoft.com/office/drawing/2014/main" id="{4E59A2A1-1352-47AA-80C2-0FF5375940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399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4">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31107" name="Rectangle 3"/>
          <p:cNvSpPr>
            <a:spLocks noGrp="1" noChangeArrowheads="1"/>
          </p:cNvSpPr>
          <p:nvPr>
            <p:ph idx="1"/>
          </p:nvPr>
        </p:nvSpPr>
        <p:spPr>
          <a:xfrm>
            <a:off x="6448213" y="1957493"/>
            <a:ext cx="5330614" cy="4714240"/>
          </a:xfrm>
        </p:spPr>
        <p:txBody>
          <a:bodyPr>
            <a:normAutofit/>
          </a:bodyPr>
          <a:lstStyle/>
          <a:p>
            <a:pPr>
              <a:buFont typeface="Wingdings" pitchFamily="2" charset="2"/>
              <a:buNone/>
            </a:pPr>
            <a:r>
              <a:rPr lang="en-US" sz="1100" dirty="0">
                <a:solidFill>
                  <a:schemeClr val="bg1">
                    <a:alpha val="80000"/>
                  </a:schemeClr>
                </a:solidFill>
                <a:latin typeface="Cambria" pitchFamily="18" charset="0"/>
              </a:rPr>
              <a:t>	</a:t>
            </a:r>
            <a:r>
              <a:rPr lang="en-US" sz="2000" dirty="0">
                <a:solidFill>
                  <a:schemeClr val="bg1">
                    <a:alpha val="80000"/>
                  </a:schemeClr>
                </a:solidFill>
                <a:latin typeface="Trebuchet MS" pitchFamily="34" charset="0"/>
              </a:rPr>
              <a:t>“When we meet Christ and accept His Gospel, life changes and we are driven to communicate our experiences to others. …the Church needs genuine witnesses: men and women whose lives have been transformed by meeting with Jesus, men and women who are capable of communicating this experience to others.”</a:t>
            </a:r>
          </a:p>
          <a:p>
            <a:pPr>
              <a:buFont typeface="Wingdings" pitchFamily="2" charset="2"/>
              <a:buNone/>
            </a:pPr>
            <a:endParaRPr lang="en-US" sz="2000" dirty="0">
              <a:solidFill>
                <a:schemeClr val="bg1">
                  <a:alpha val="80000"/>
                </a:schemeClr>
              </a:solidFill>
              <a:latin typeface="Trebuchet MS" pitchFamily="34" charset="0"/>
            </a:endParaRPr>
          </a:p>
          <a:p>
            <a:pPr>
              <a:buFont typeface="Wingdings" pitchFamily="2" charset="2"/>
              <a:buNone/>
            </a:pPr>
            <a:endParaRPr lang="en-US" sz="2000" dirty="0">
              <a:solidFill>
                <a:schemeClr val="bg1">
                  <a:alpha val="80000"/>
                </a:schemeClr>
              </a:solidFill>
              <a:latin typeface="Trebuchet MS" pitchFamily="34" charset="0"/>
            </a:endParaRPr>
          </a:p>
          <a:p>
            <a:pPr>
              <a:buFont typeface="Wingdings" pitchFamily="2" charset="2"/>
              <a:buNone/>
            </a:pPr>
            <a:endParaRPr lang="en-US" sz="2000" dirty="0">
              <a:solidFill>
                <a:schemeClr val="bg1">
                  <a:alpha val="80000"/>
                </a:schemeClr>
              </a:solidFill>
              <a:latin typeface="Trebuchet MS" pitchFamily="34" charset="0"/>
            </a:endParaRPr>
          </a:p>
          <a:p>
            <a:pPr>
              <a:buFont typeface="Wingdings" pitchFamily="2" charset="2"/>
              <a:buNone/>
            </a:pPr>
            <a:r>
              <a:rPr lang="en-US" sz="2000" i="1" dirty="0">
                <a:solidFill>
                  <a:schemeClr val="bg1">
                    <a:alpha val="80000"/>
                  </a:schemeClr>
                </a:solidFill>
                <a:latin typeface="Trebuchet MS" pitchFamily="34" charset="0"/>
              </a:rPr>
              <a:t>Pope John Paul II</a:t>
            </a:r>
          </a:p>
          <a:p>
            <a:pPr>
              <a:buFont typeface="Wingdings" pitchFamily="2" charset="2"/>
              <a:buNone/>
            </a:pPr>
            <a:r>
              <a:rPr lang="en-US" sz="2000" i="1" dirty="0">
                <a:solidFill>
                  <a:schemeClr val="bg1">
                    <a:alpha val="80000"/>
                  </a:schemeClr>
                </a:solidFill>
                <a:latin typeface="Trebuchet MS" pitchFamily="34" charset="0"/>
              </a:rPr>
              <a:t>World Youth Day – Toronto, 2002</a:t>
            </a:r>
          </a:p>
        </p:txBody>
      </p:sp>
      <p:sp>
        <p:nvSpPr>
          <p:cNvPr id="2" name="Slide Number Placeholder 1">
            <a:extLst>
              <a:ext uri="{FF2B5EF4-FFF2-40B4-BE49-F238E27FC236}">
                <a16:creationId xmlns:a16="http://schemas.microsoft.com/office/drawing/2014/main" id="{70E222E5-0AC5-43D6-96FF-CD071857D392}"/>
              </a:ext>
            </a:extLst>
          </p:cNvPr>
          <p:cNvSpPr>
            <a:spLocks noGrp="1"/>
          </p:cNvSpPr>
          <p:nvPr>
            <p:ph type="sldNum" sz="quarter" idx="12"/>
          </p:nvPr>
        </p:nvSpPr>
        <p:spPr/>
        <p:txBody>
          <a:bodyPr/>
          <a:lstStyle/>
          <a:p>
            <a:fld id="{12D5BF75-E289-403B-BA0F-BBD4F60EA622}" type="slidenum">
              <a:rPr lang="en-US" smtClean="0"/>
              <a:t>5</a:t>
            </a:fld>
            <a:endParaRPr lang="en-US"/>
          </a:p>
        </p:txBody>
      </p:sp>
    </p:spTree>
    <p:extLst>
      <p:ext uri="{BB962C8B-B14F-4D97-AF65-F5344CB8AC3E}">
        <p14:creationId xmlns:p14="http://schemas.microsoft.com/office/powerpoint/2010/main" val="32374298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F52738-B368-4416-9EB0-2271E55B5EDE}"/>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dirty="0">
                <a:latin typeface="Trebuchet MS" panose="020B0603020202020204" pitchFamily="34" charset="0"/>
              </a:rPr>
              <a:t>Witnesses</a:t>
            </a:r>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9392604-5E84-4290-B532-D7D197979D3D}"/>
              </a:ext>
            </a:extLst>
          </p:cNvPr>
          <p:cNvSpPr>
            <a:spLocks noGrp="1"/>
          </p:cNvSpPr>
          <p:nvPr>
            <p:ph type="body" sz="half" idx="2"/>
          </p:nvPr>
        </p:nvSpPr>
        <p:spPr>
          <a:xfrm>
            <a:off x="413173" y="2872899"/>
            <a:ext cx="4897003" cy="3320668"/>
          </a:xfrm>
        </p:spPr>
        <p:txBody>
          <a:bodyPr vert="horz" lIns="91440" tIns="45720" rIns="91440" bIns="45720" rtlCol="0">
            <a:normAutofit/>
          </a:bodyPr>
          <a:lstStyle/>
          <a:p>
            <a:r>
              <a:rPr lang="en-US" sz="2200" dirty="0">
                <a:latin typeface="Trebuchet MS" panose="020B0603020202020204" pitchFamily="34" charset="0"/>
              </a:rPr>
              <a:t>Who is someone that has been a witness to you?  How did they witness Christ to you?  </a:t>
            </a:r>
          </a:p>
          <a:p>
            <a:r>
              <a:rPr lang="en-US" sz="2200" dirty="0">
                <a:latin typeface="Trebuchet MS" panose="020B0603020202020204" pitchFamily="34" charset="0"/>
              </a:rPr>
              <a:t>Share with one or two people about the person who was your witness.</a:t>
            </a:r>
          </a:p>
          <a:p>
            <a:pPr marL="0" indent="-228600">
              <a:buFont typeface="Arial" panose="020B0604020202020204" pitchFamily="34" charset="0"/>
              <a:buChar char="•"/>
            </a:pPr>
            <a:endParaRPr lang="en-US" sz="2200" dirty="0"/>
          </a:p>
          <a:p>
            <a:pPr marL="0" indent="-228600">
              <a:buFont typeface="Arial" panose="020B0604020202020204" pitchFamily="34" charset="0"/>
              <a:buChar char="•"/>
            </a:pPr>
            <a:endParaRPr lang="en-US" sz="2200" dirty="0"/>
          </a:p>
          <a:p>
            <a:r>
              <a:rPr lang="en-US" sz="2200" i="1" dirty="0">
                <a:latin typeface="Trebuchet MS" panose="020B0603020202020204" pitchFamily="34" charset="0"/>
              </a:rPr>
              <a:t>Page 3</a:t>
            </a:r>
          </a:p>
          <a:p>
            <a:pPr marL="0" indent="-228600">
              <a:buFont typeface="Arial" panose="020B0604020202020204" pitchFamily="34" charset="0"/>
              <a:buChar char="•"/>
            </a:pPr>
            <a:endParaRPr lang="en-US" sz="2200" dirty="0"/>
          </a:p>
        </p:txBody>
      </p:sp>
      <p:pic>
        <p:nvPicPr>
          <p:cNvPr id="5" name="Picture 4">
            <a:extLst>
              <a:ext uri="{FF2B5EF4-FFF2-40B4-BE49-F238E27FC236}">
                <a16:creationId xmlns:a16="http://schemas.microsoft.com/office/drawing/2014/main" id="{47738D0C-8D92-4319-B7BA-D9785C9C5208}"/>
              </a:ext>
            </a:extLst>
          </p:cNvPr>
          <p:cNvPicPr>
            <a:picLocks noChangeAspect="1"/>
          </p:cNvPicPr>
          <p:nvPr/>
        </p:nvPicPr>
        <p:blipFill rotWithShape="1">
          <a:blip r:embed="rId3"/>
          <a:srcRect l="5899" r="27399"/>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6" name="Slide Number Placeholder 5">
            <a:extLst>
              <a:ext uri="{FF2B5EF4-FFF2-40B4-BE49-F238E27FC236}">
                <a16:creationId xmlns:a16="http://schemas.microsoft.com/office/drawing/2014/main" id="{B5D05772-E1AA-4360-8037-77E2143140E9}"/>
              </a:ext>
            </a:extLst>
          </p:cNvPr>
          <p:cNvSpPr>
            <a:spLocks noGrp="1"/>
          </p:cNvSpPr>
          <p:nvPr>
            <p:ph type="sldNum" sz="quarter" idx="12"/>
          </p:nvPr>
        </p:nvSpPr>
        <p:spPr>
          <a:xfrm>
            <a:off x="10439400" y="6356350"/>
            <a:ext cx="914400" cy="365125"/>
          </a:xfrm>
        </p:spPr>
        <p:txBody>
          <a:bodyPr vert="horz" lIns="91440" tIns="45720" rIns="91440" bIns="45720" rtlCol="0" anchor="ctr">
            <a:normAutofit/>
          </a:bodyPr>
          <a:lstStyle/>
          <a:p>
            <a:pPr defTabSz="914400">
              <a:spcAft>
                <a:spcPts val="600"/>
              </a:spcAft>
              <a:defRPr/>
            </a:pPr>
            <a:fld id="{D1F58A65-21AA-4D00-9A10-00E4661AE2E8}" type="slidenum">
              <a:rPr lang="en-US">
                <a:solidFill>
                  <a:srgbClr val="FFFFFF"/>
                </a:solidFill>
                <a:latin typeface="Calibri" panose="020F0502020204030204"/>
              </a:rPr>
              <a:pPr defTabSz="914400">
                <a:spcAft>
                  <a:spcPts val="600"/>
                </a:spcAft>
                <a:defRPr/>
              </a:pPr>
              <a:t>6</a:t>
            </a:fld>
            <a:endParaRPr lang="en-US">
              <a:solidFill>
                <a:srgbClr val="FFFFFF"/>
              </a:solidFill>
              <a:latin typeface="Calibri" panose="020F0502020204030204"/>
            </a:endParaRPr>
          </a:p>
        </p:txBody>
      </p:sp>
    </p:spTree>
    <p:extLst>
      <p:ext uri="{BB962C8B-B14F-4D97-AF65-F5344CB8AC3E}">
        <p14:creationId xmlns:p14="http://schemas.microsoft.com/office/powerpoint/2010/main" val="1156152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fade">
                                      <p:cBhvr>
                                        <p:cTn id="1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52738-B368-4416-9EB0-2271E55B5EDE}"/>
              </a:ext>
            </a:extLst>
          </p:cNvPr>
          <p:cNvSpPr>
            <a:spLocks noGrp="1"/>
          </p:cNvSpPr>
          <p:nvPr>
            <p:ph type="title"/>
          </p:nvPr>
        </p:nvSpPr>
        <p:spPr>
          <a:xfrm>
            <a:off x="762000" y="559678"/>
            <a:ext cx="3833906" cy="1759316"/>
          </a:xfrm>
        </p:spPr>
        <p:txBody>
          <a:bodyPr>
            <a:normAutofit/>
          </a:bodyPr>
          <a:lstStyle/>
          <a:p>
            <a:r>
              <a:rPr lang="en-US" sz="4000" i="0">
                <a:solidFill>
                  <a:schemeClr val="tx1"/>
                </a:solidFill>
                <a:latin typeface="Trebuchet MS" panose="020B0603020202020204" pitchFamily="34" charset="0"/>
              </a:rPr>
              <a:t>Petitions</a:t>
            </a:r>
          </a:p>
        </p:txBody>
      </p:sp>
      <p:sp>
        <p:nvSpPr>
          <p:cNvPr id="3" name="Content Placeholder 2">
            <a:extLst>
              <a:ext uri="{FF2B5EF4-FFF2-40B4-BE49-F238E27FC236}">
                <a16:creationId xmlns:a16="http://schemas.microsoft.com/office/drawing/2014/main" id="{39392604-5E84-4290-B532-D7D197979D3D}"/>
              </a:ext>
            </a:extLst>
          </p:cNvPr>
          <p:cNvSpPr>
            <a:spLocks noGrp="1"/>
          </p:cNvSpPr>
          <p:nvPr>
            <p:ph idx="1"/>
          </p:nvPr>
        </p:nvSpPr>
        <p:spPr>
          <a:xfrm>
            <a:off x="762000" y="2492134"/>
            <a:ext cx="3833906" cy="3324204"/>
          </a:xfrm>
        </p:spPr>
        <p:txBody>
          <a:bodyPr>
            <a:normAutofit/>
          </a:bodyPr>
          <a:lstStyle/>
          <a:p>
            <a:pPr marL="0" indent="0" algn="r">
              <a:buNone/>
            </a:pPr>
            <a:r>
              <a:rPr lang="en-US" sz="3600" i="1" dirty="0">
                <a:latin typeface="Trebuchet MS" panose="020B0603020202020204" pitchFamily="34" charset="0"/>
              </a:rPr>
              <a:t>Response: </a:t>
            </a:r>
          </a:p>
          <a:p>
            <a:pPr marL="0" indent="0" algn="r">
              <a:buNone/>
            </a:pPr>
            <a:r>
              <a:rPr lang="en-US" sz="3600" dirty="0">
                <a:latin typeface="Trebuchet MS" panose="020B0603020202020204" pitchFamily="34" charset="0"/>
              </a:rPr>
              <a:t>Strengthen us,  loving God</a:t>
            </a:r>
            <a:endParaRPr lang="en-US" sz="1600" dirty="0">
              <a:latin typeface="Trebuchet MS" panose="020B0603020202020204" pitchFamily="34" charset="0"/>
            </a:endParaRPr>
          </a:p>
          <a:p>
            <a:pPr marL="0" indent="0" algn="r">
              <a:buNone/>
            </a:pPr>
            <a:endParaRPr lang="en-US" sz="1600" dirty="0"/>
          </a:p>
        </p:txBody>
      </p:sp>
      <p:pic>
        <p:nvPicPr>
          <p:cNvPr id="5" name="Picture 4">
            <a:extLst>
              <a:ext uri="{FF2B5EF4-FFF2-40B4-BE49-F238E27FC236}">
                <a16:creationId xmlns:a16="http://schemas.microsoft.com/office/drawing/2014/main" id="{A041FA3D-836B-4A72-A138-C6CF03BDA820}"/>
              </a:ext>
            </a:extLst>
          </p:cNvPr>
          <p:cNvPicPr>
            <a:picLocks noChangeAspect="1"/>
          </p:cNvPicPr>
          <p:nvPr/>
        </p:nvPicPr>
        <p:blipFill rotWithShape="1">
          <a:blip r:embed="rId3"/>
          <a:srcRect t="9862" r="-1" b="24839"/>
          <a:stretch/>
        </p:blipFill>
        <p:spPr>
          <a:xfrm>
            <a:off x="5181600" y="10"/>
            <a:ext cx="7010399" cy="6857990"/>
          </a:xfrm>
          <a:prstGeom prst="rect">
            <a:avLst/>
          </a:prstGeom>
        </p:spPr>
      </p:pic>
      <p:sp>
        <p:nvSpPr>
          <p:cNvPr id="28" name="Freeform 6">
            <a:extLst>
              <a:ext uri="{FF2B5EF4-FFF2-40B4-BE49-F238E27FC236}">
                <a16:creationId xmlns:a16="http://schemas.microsoft.com/office/drawing/2014/main" id="{B33DBEF2-0A54-4CCF-952F-ABFA981C64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380580"/>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solidFill>
          <a:ln w="0">
            <a:noFill/>
            <a:prstDash val="solid"/>
            <a:round/>
            <a:headEnd/>
            <a:tailEnd/>
          </a:ln>
        </p:spPr>
      </p:sp>
    </p:spTree>
    <p:extLst>
      <p:ext uri="{BB962C8B-B14F-4D97-AF65-F5344CB8AC3E}">
        <p14:creationId xmlns:p14="http://schemas.microsoft.com/office/powerpoint/2010/main" val="2583340304"/>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082A4AC-8D41-4CFD-963C-34F22D64D48E}"/>
              </a:ext>
            </a:extLst>
          </p:cNvPr>
          <p:cNvPicPr>
            <a:picLocks noChangeAspect="1"/>
          </p:cNvPicPr>
          <p:nvPr/>
        </p:nvPicPr>
        <p:blipFill rotWithShape="1">
          <a:blip r:embed="rId4"/>
          <a:srcRect t="4048" b="11682"/>
          <a:stretch/>
        </p:blipFill>
        <p:spPr>
          <a:xfrm>
            <a:off x="20" y="10"/>
            <a:ext cx="12191980" cy="6857990"/>
          </a:xfrm>
          <a:prstGeom prst="rect">
            <a:avLst/>
          </a:prstGeom>
        </p:spPr>
      </p:pic>
      <p:sp>
        <p:nvSpPr>
          <p:cNvPr id="27" name="Rectangle 26">
            <a:extLst>
              <a:ext uri="{FF2B5EF4-FFF2-40B4-BE49-F238E27FC236}">
                <a16:creationId xmlns:a16="http://schemas.microsoft.com/office/drawing/2014/main" id="{8D489E29-742E-4D34-AB08-CE3217805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6053153" y="1320127"/>
            <a:ext cx="4812846" cy="4195481"/>
          </a:xfrm>
          <a:prstGeom prst="rect">
            <a:avLst/>
          </a:prstGeom>
          <a:solidFill>
            <a:schemeClr val="bg1">
              <a:alpha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374887" y="1641860"/>
            <a:ext cx="4204298" cy="1034728"/>
          </a:xfrm>
        </p:spPr>
        <p:txBody>
          <a:bodyPr>
            <a:normAutofit/>
          </a:bodyPr>
          <a:lstStyle/>
          <a:p>
            <a:r>
              <a:rPr lang="en-US" sz="2800" dirty="0">
                <a:latin typeface="Trebuchet MS" panose="020B0603020202020204" pitchFamily="34" charset="0"/>
              </a:rPr>
              <a:t>Prayer </a:t>
            </a:r>
          </a:p>
        </p:txBody>
      </p:sp>
      <p:sp>
        <p:nvSpPr>
          <p:cNvPr id="3" name="Content Placeholder 2"/>
          <p:cNvSpPr>
            <a:spLocks noGrp="1"/>
          </p:cNvSpPr>
          <p:nvPr>
            <p:ph idx="1"/>
          </p:nvPr>
        </p:nvSpPr>
        <p:spPr>
          <a:xfrm>
            <a:off x="6434666" y="2262293"/>
            <a:ext cx="4109599" cy="2931583"/>
          </a:xfrm>
        </p:spPr>
        <p:txBody>
          <a:bodyPr>
            <a:normAutofit/>
          </a:bodyPr>
          <a:lstStyle/>
          <a:p>
            <a:pPr marL="68580" indent="0">
              <a:buNone/>
            </a:pPr>
            <a:r>
              <a:rPr lang="en-US" dirty="0">
                <a:latin typeface="Trebuchet MS" panose="020B0603020202020204" pitchFamily="34" charset="0"/>
              </a:rPr>
              <a:t>We thank you, O God, for sending your witnesses into our lives and turning our lives around. </a:t>
            </a:r>
          </a:p>
          <a:p>
            <a:pPr marL="68580" indent="0">
              <a:buNone/>
            </a:pPr>
            <a:endParaRPr lang="en-US" dirty="0">
              <a:latin typeface="Trebuchet MS" panose="020B0603020202020204" pitchFamily="34" charset="0"/>
            </a:endParaRPr>
          </a:p>
          <a:p>
            <a:pPr marL="68580" indent="0">
              <a:buNone/>
            </a:pPr>
            <a:r>
              <a:rPr lang="en-US" b="1" dirty="0">
                <a:latin typeface="Trebuchet MS" panose="020B0603020202020204" pitchFamily="34" charset="0"/>
              </a:rPr>
              <a:t>All:  May we always turn to you. </a:t>
            </a:r>
          </a:p>
        </p:txBody>
      </p:sp>
    </p:spTree>
    <p:extLst>
      <p:ext uri="{BB962C8B-B14F-4D97-AF65-F5344CB8AC3E}">
        <p14:creationId xmlns:p14="http://schemas.microsoft.com/office/powerpoint/2010/main" val="8458610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2C5097E-B8B6-422B-9F4E-A5917F07791F}"/>
              </a:ext>
            </a:extLst>
          </p:cNvPr>
          <p:cNvPicPr>
            <a:picLocks noChangeAspect="1"/>
          </p:cNvPicPr>
          <p:nvPr/>
        </p:nvPicPr>
        <p:blipFill rotWithShape="1">
          <a:blip r:embed="rId4"/>
          <a:srcRect b="15730"/>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8D489E29-742E-4D34-AB08-CE3217805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6053153" y="1320127"/>
            <a:ext cx="4812846" cy="4195481"/>
          </a:xfrm>
          <a:prstGeom prst="rect">
            <a:avLst/>
          </a:prstGeom>
          <a:solidFill>
            <a:schemeClr val="bg1">
              <a:alpha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374887" y="1641860"/>
            <a:ext cx="4204298" cy="1034728"/>
          </a:xfrm>
        </p:spPr>
        <p:txBody>
          <a:bodyPr>
            <a:normAutofit/>
          </a:bodyPr>
          <a:lstStyle/>
          <a:p>
            <a:r>
              <a:rPr lang="en-US" sz="2800" dirty="0">
                <a:latin typeface="Trebuchet MS" panose="020B0603020202020204" pitchFamily="34" charset="0"/>
              </a:rPr>
              <a:t>Prayer </a:t>
            </a:r>
          </a:p>
        </p:txBody>
      </p:sp>
      <p:sp>
        <p:nvSpPr>
          <p:cNvPr id="3" name="Content Placeholder 2"/>
          <p:cNvSpPr>
            <a:spLocks noGrp="1"/>
          </p:cNvSpPr>
          <p:nvPr>
            <p:ph idx="1"/>
          </p:nvPr>
        </p:nvSpPr>
        <p:spPr>
          <a:xfrm>
            <a:off x="6339968" y="2241973"/>
            <a:ext cx="4204298" cy="2951903"/>
          </a:xfrm>
        </p:spPr>
        <p:txBody>
          <a:bodyPr>
            <a:normAutofit/>
          </a:bodyPr>
          <a:lstStyle/>
          <a:p>
            <a:pPr marL="68580" indent="0">
              <a:buNone/>
            </a:pPr>
            <a:r>
              <a:rPr lang="en-US" sz="1800" dirty="0">
                <a:latin typeface="Trebuchet MS" panose="020B0603020202020204" pitchFamily="34" charset="0"/>
              </a:rPr>
              <a:t>We thank you, O God, for calling each of us to live in holiness and love. May we continue to embrace this calling with faith.</a:t>
            </a:r>
          </a:p>
          <a:p>
            <a:pPr marL="68580" indent="0">
              <a:buNone/>
            </a:pPr>
            <a:endParaRPr lang="en-US" sz="1800" dirty="0">
              <a:latin typeface="Trebuchet MS" panose="020B0603020202020204" pitchFamily="34" charset="0"/>
            </a:endParaRPr>
          </a:p>
          <a:p>
            <a:pPr marL="68580" indent="0">
              <a:buNone/>
            </a:pPr>
            <a:r>
              <a:rPr lang="en-US" sz="1800" b="1" dirty="0">
                <a:latin typeface="Trebuchet MS" panose="020B0603020202020204" pitchFamily="34" charset="0"/>
              </a:rPr>
              <a:t>All:  May we live in your love. </a:t>
            </a:r>
          </a:p>
        </p:txBody>
      </p:sp>
    </p:spTree>
    <p:extLst>
      <p:ext uri="{BB962C8B-B14F-4D97-AF65-F5344CB8AC3E}">
        <p14:creationId xmlns:p14="http://schemas.microsoft.com/office/powerpoint/2010/main" val="2616617391"/>
      </p:ext>
    </p:extLst>
  </p:cSld>
  <p:clrMapOvr>
    <a:masterClrMapping/>
  </p:clrMapOvr>
</p:sld>
</file>

<file path=ppt/theme/_rels/theme3.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Dept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3.xml><?xml version="1.0" encoding="utf-8"?>
<a:theme xmlns:a="http://schemas.openxmlformats.org/drawingml/2006/main" name="Ion">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4.xml><?xml version="1.0" encoding="utf-8"?>
<a:theme xmlns:a="http://schemas.openxmlformats.org/drawingml/2006/main" name="Headlines">
  <a:themeElements>
    <a:clrScheme name="Headlines">
      <a:dk1>
        <a:sysClr val="windowText" lastClr="000000"/>
      </a:dk1>
      <a:lt1>
        <a:sysClr val="window" lastClr="FFFFFF"/>
      </a:lt1>
      <a:dk2>
        <a:srgbClr val="140C0F"/>
      </a:dk2>
      <a:lt2>
        <a:srgbClr val="F2F0EF"/>
      </a:lt2>
      <a:accent1>
        <a:srgbClr val="51303B"/>
      </a:accent1>
      <a:accent2>
        <a:srgbClr val="ABA299"/>
      </a:accent2>
      <a:accent3>
        <a:srgbClr val="475A6B"/>
      </a:accent3>
      <a:accent4>
        <a:srgbClr val="9A5853"/>
      </a:accent4>
      <a:accent5>
        <a:srgbClr val="A98E58"/>
      </a:accent5>
      <a:accent6>
        <a:srgbClr val="754C66"/>
      </a:accent6>
      <a:hlink>
        <a:srgbClr val="448593"/>
      </a:hlink>
      <a:folHlink>
        <a:srgbClr val="935E7A"/>
      </a:folHlink>
    </a:clrScheme>
    <a:fontScheme name="Headlines">
      <a:majorFont>
        <a:latin typeface="Century Schoolbook" panose="02040604050505020304"/>
        <a:ea typeface=""/>
        <a:cs typeface=""/>
        <a:font script="Jpan" typeface="メイリオ"/>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Headlines">
      <a:fillStyleLst>
        <a:solidFill>
          <a:schemeClr val="phClr"/>
        </a:solidFill>
        <a:solidFill>
          <a:schemeClr val="phClr">
            <a:tint val="67000"/>
            <a:satMod val="105000"/>
          </a:schemeClr>
        </a:solidFill>
        <a:gradFill rotWithShape="1">
          <a:gsLst>
            <a:gs pos="0">
              <a:schemeClr val="phClr">
                <a:tint val="100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6350" cap="flat" cmpd="sng" algn="in">
          <a:solidFill>
            <a:schemeClr val="phClr"/>
          </a:solidFill>
          <a:prstDash val="solid"/>
        </a:ln>
        <a:ln w="12700" cap="flat" cmpd="sng" algn="in">
          <a:solidFill>
            <a:schemeClr val="phClr"/>
          </a:solidFill>
          <a:prstDash val="solid"/>
        </a:ln>
        <a:ln w="19050" cap="flat" cmpd="sng" algn="in">
          <a:solidFill>
            <a:schemeClr val="phClr">
              <a:satMod val="150000"/>
            </a:schemeClr>
          </a:solidFill>
          <a:prstDash val="solid"/>
        </a:ln>
      </a:lnStyleLst>
      <a:effectStyleLst>
        <a:effectStyle>
          <a:effectLst/>
        </a:effectStyle>
        <a:effectStyle>
          <a:effectLst/>
        </a:effectStyle>
        <a:effectStyle>
          <a:effectLst>
            <a:innerShdw blurRad="88900" dist="25400" dir="10800000">
              <a:srgbClr val="000000">
                <a:alpha val="25000"/>
              </a:srgbClr>
            </a:innerShdw>
            <a:outerShdw blurRad="25400" dist="25400" dir="5400000" rotWithShape="0">
              <a:srgbClr val="FFFFFF">
                <a:alpha val="1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adlines" id="{3841520A-25F2-4EB8-BE4C-611DB5ABEED9}" vid="{36CA9F4A-BB34-428E-BF18-E0AFB26A73AB}"/>
    </a:ext>
  </a:extLst>
</a:theme>
</file>

<file path=ppt/theme/theme5.xml><?xml version="1.0" encoding="utf-8"?>
<a:theme xmlns:a="http://schemas.openxmlformats.org/drawingml/2006/main" name="1_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11039</TotalTime>
  <Words>3986</Words>
  <Application>Microsoft Office PowerPoint</Application>
  <PresentationFormat>Widescreen</PresentationFormat>
  <Paragraphs>356</Paragraphs>
  <Slides>33</Slides>
  <Notes>32</Notes>
  <HiddenSlides>0</HiddenSlides>
  <MMClips>0</MMClips>
  <ScaleCrop>false</ScaleCrop>
  <HeadingPairs>
    <vt:vector size="6" baseType="variant">
      <vt:variant>
        <vt:lpstr>Fonts Used</vt:lpstr>
      </vt:variant>
      <vt:variant>
        <vt:i4>13</vt:i4>
      </vt:variant>
      <vt:variant>
        <vt:lpstr>Theme</vt:lpstr>
      </vt:variant>
      <vt:variant>
        <vt:i4>5</vt:i4>
      </vt:variant>
      <vt:variant>
        <vt:lpstr>Slide Titles</vt:lpstr>
      </vt:variant>
      <vt:variant>
        <vt:i4>33</vt:i4>
      </vt:variant>
    </vt:vector>
  </HeadingPairs>
  <TitlesOfParts>
    <vt:vector size="51" baseType="lpstr">
      <vt:lpstr>Arial</vt:lpstr>
      <vt:lpstr>Book Antiqua</vt:lpstr>
      <vt:lpstr>Calibri</vt:lpstr>
      <vt:lpstr>Calibri Light</vt:lpstr>
      <vt:lpstr>Cambria</vt:lpstr>
      <vt:lpstr>Century Gothic</vt:lpstr>
      <vt:lpstr>Century Schoolbook</vt:lpstr>
      <vt:lpstr>Corbel</vt:lpstr>
      <vt:lpstr>Symbol</vt:lpstr>
      <vt:lpstr>Trebuchet MS</vt:lpstr>
      <vt:lpstr>Verdana</vt:lpstr>
      <vt:lpstr>Wingdings</vt:lpstr>
      <vt:lpstr>Wingdings 3</vt:lpstr>
      <vt:lpstr>Office Theme</vt:lpstr>
      <vt:lpstr>Depth</vt:lpstr>
      <vt:lpstr>Ion</vt:lpstr>
      <vt:lpstr>Headlines</vt:lpstr>
      <vt:lpstr>1_Berlin</vt:lpstr>
      <vt:lpstr>Witnessing Faith Accompaniment Project Conversation #3</vt:lpstr>
      <vt:lpstr>Need More Witnesses</vt:lpstr>
      <vt:lpstr>Youth Need                             to Be Apprenticed</vt:lpstr>
      <vt:lpstr>Let                      Us Pray…</vt:lpstr>
      <vt:lpstr>The Need for Genuine Witness</vt:lpstr>
      <vt:lpstr>Witnesses</vt:lpstr>
      <vt:lpstr>Petitions</vt:lpstr>
      <vt:lpstr>Prayer </vt:lpstr>
      <vt:lpstr>Prayer </vt:lpstr>
      <vt:lpstr>Prayer </vt:lpstr>
      <vt:lpstr>Prayer </vt:lpstr>
      <vt:lpstr>Witness Activity  </vt:lpstr>
      <vt:lpstr>Witnesses</vt:lpstr>
      <vt:lpstr>Rick Warren  A Purpose Driven Life  Zondervan Publishing:  Grand Rapids, Michigan,                                    2002, 2011, 2012, page 288 </vt:lpstr>
      <vt:lpstr>Be my witnesses</vt:lpstr>
      <vt:lpstr>Be a Witness to Christ </vt:lpstr>
      <vt:lpstr>Be a Witness to Christ</vt:lpstr>
      <vt:lpstr>How did you experience God’s presence?    What surprised you?</vt:lpstr>
      <vt:lpstr>I have seen               God at work…</vt:lpstr>
      <vt:lpstr>    Story of Victoria  </vt:lpstr>
      <vt:lpstr>PowerPoint Presentation</vt:lpstr>
      <vt:lpstr>Be a Witness to Christ </vt:lpstr>
      <vt:lpstr>Be a Witness</vt:lpstr>
      <vt:lpstr>A Witness of Faith  </vt:lpstr>
      <vt:lpstr>Family Witness </vt:lpstr>
      <vt:lpstr>Parish Witness</vt:lpstr>
      <vt:lpstr>Parish  Witness</vt:lpstr>
      <vt:lpstr>Reflection </vt:lpstr>
      <vt:lpstr>  </vt:lpstr>
      <vt:lpstr>  </vt:lpstr>
      <vt:lpstr>  </vt:lpstr>
      <vt:lpstr>  </vt:lpstr>
      <vt:lpstr>Prayer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Radiate Christ</dc:title>
  <dc:creator>Tom East</dc:creator>
  <cp:lastModifiedBy>Michelle Duffey</cp:lastModifiedBy>
  <cp:revision>49</cp:revision>
  <dcterms:created xsi:type="dcterms:W3CDTF">2020-02-25T23:54:36Z</dcterms:created>
  <dcterms:modified xsi:type="dcterms:W3CDTF">2021-04-22T19:24:46Z</dcterms:modified>
</cp:coreProperties>
</file>