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9"/>
  </p:notesMasterIdLst>
  <p:sldIdLst>
    <p:sldId id="817" r:id="rId3"/>
    <p:sldId id="818" r:id="rId4"/>
    <p:sldId id="819" r:id="rId5"/>
    <p:sldId id="820" r:id="rId6"/>
    <p:sldId id="821" r:id="rId7"/>
    <p:sldId id="822" r:id="rId8"/>
    <p:sldId id="802" r:id="rId9"/>
    <p:sldId id="823" r:id="rId10"/>
    <p:sldId id="824" r:id="rId11"/>
    <p:sldId id="806" r:id="rId12"/>
    <p:sldId id="309" r:id="rId13"/>
    <p:sldId id="719" r:id="rId14"/>
    <p:sldId id="724" r:id="rId15"/>
    <p:sldId id="812" r:id="rId16"/>
    <p:sldId id="335" r:id="rId17"/>
    <p:sldId id="339" r:id="rId18"/>
    <p:sldId id="825" r:id="rId19"/>
    <p:sldId id="721" r:id="rId20"/>
    <p:sldId id="340" r:id="rId21"/>
    <p:sldId id="389" r:id="rId22"/>
    <p:sldId id="837" r:id="rId23"/>
    <p:sldId id="838" r:id="rId24"/>
    <p:sldId id="839" r:id="rId25"/>
    <p:sldId id="827" r:id="rId26"/>
    <p:sldId id="832" r:id="rId27"/>
    <p:sldId id="830" r:id="rId28"/>
    <p:sldId id="831" r:id="rId29"/>
    <p:sldId id="833" r:id="rId30"/>
    <p:sldId id="829" r:id="rId31"/>
    <p:sldId id="813" r:id="rId32"/>
    <p:sldId id="816" r:id="rId33"/>
    <p:sldId id="814" r:id="rId34"/>
    <p:sldId id="815" r:id="rId35"/>
    <p:sldId id="834" r:id="rId36"/>
    <p:sldId id="835" r:id="rId37"/>
    <p:sldId id="83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66145" autoAdjust="0"/>
  </p:normalViewPr>
  <p:slideViewPr>
    <p:cSldViewPr snapToGrid="0">
      <p:cViewPr varScale="1">
        <p:scale>
          <a:sx n="72" d="100"/>
          <a:sy n="72" d="100"/>
        </p:scale>
        <p:origin x="12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CA681-0094-4B24-B037-D29E9FB0B157}"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n-US"/>
        </a:p>
      </dgm:t>
    </dgm:pt>
    <dgm:pt modelId="{2DA26952-D8C0-405F-852F-74F15E71B492}">
      <dgm:prSet/>
      <dgm:spPr/>
      <dgm:t>
        <a:bodyPr/>
        <a:lstStyle/>
        <a:p>
          <a:r>
            <a:rPr lang="en-US" dirty="0"/>
            <a:t>Connects</a:t>
          </a:r>
        </a:p>
      </dgm:t>
    </dgm:pt>
    <dgm:pt modelId="{A409E1DC-4981-4132-AB79-BF227B091E47}" type="parTrans" cxnId="{CEF3E748-20FE-43D4-9174-9A16C9385045}">
      <dgm:prSet/>
      <dgm:spPr/>
      <dgm:t>
        <a:bodyPr/>
        <a:lstStyle/>
        <a:p>
          <a:endParaRPr lang="en-US"/>
        </a:p>
      </dgm:t>
    </dgm:pt>
    <dgm:pt modelId="{8200421D-E0E7-46F6-8D9E-2F73ED6D4363}" type="sibTrans" cxnId="{CEF3E748-20FE-43D4-9174-9A16C9385045}">
      <dgm:prSet/>
      <dgm:spPr/>
      <dgm:t>
        <a:bodyPr/>
        <a:lstStyle/>
        <a:p>
          <a:endParaRPr lang="en-US"/>
        </a:p>
      </dgm:t>
    </dgm:pt>
    <dgm:pt modelId="{F1FC4EE4-7F5F-4B2B-A686-79C3442A2257}">
      <dgm:prSet/>
      <dgm:spPr/>
      <dgm:t>
        <a:bodyPr/>
        <a:lstStyle/>
        <a:p>
          <a:r>
            <a:rPr lang="en-US"/>
            <a:t>Listens</a:t>
          </a:r>
        </a:p>
      </dgm:t>
    </dgm:pt>
    <dgm:pt modelId="{5207E660-C985-4B01-B7D2-7B959F371291}" type="parTrans" cxnId="{5463C6BD-073D-4BD4-B270-849404B1836A}">
      <dgm:prSet/>
      <dgm:spPr/>
      <dgm:t>
        <a:bodyPr/>
        <a:lstStyle/>
        <a:p>
          <a:endParaRPr lang="en-US"/>
        </a:p>
      </dgm:t>
    </dgm:pt>
    <dgm:pt modelId="{5D7A1E09-3D36-4102-8464-D0BFBC7168B6}" type="sibTrans" cxnId="{5463C6BD-073D-4BD4-B270-849404B1836A}">
      <dgm:prSet/>
      <dgm:spPr/>
      <dgm:t>
        <a:bodyPr/>
        <a:lstStyle/>
        <a:p>
          <a:endParaRPr lang="en-US"/>
        </a:p>
      </dgm:t>
    </dgm:pt>
    <dgm:pt modelId="{42B2B38F-E4DA-41D0-B562-773A44227617}">
      <dgm:prSet/>
      <dgm:spPr/>
      <dgm:t>
        <a:bodyPr/>
        <a:lstStyle/>
        <a:p>
          <a:r>
            <a:rPr lang="en-US" dirty="0"/>
            <a:t>Empathizes</a:t>
          </a:r>
        </a:p>
      </dgm:t>
    </dgm:pt>
    <dgm:pt modelId="{5E5F20BA-B9D7-44AC-818E-98874148BB37}" type="parTrans" cxnId="{158CC737-C2C2-4BF2-B63D-9FE5E46E6AB5}">
      <dgm:prSet/>
      <dgm:spPr/>
      <dgm:t>
        <a:bodyPr/>
        <a:lstStyle/>
        <a:p>
          <a:endParaRPr lang="en-US"/>
        </a:p>
      </dgm:t>
    </dgm:pt>
    <dgm:pt modelId="{EFC7A2E9-4145-4D4A-ADAD-DC2130E31160}" type="sibTrans" cxnId="{158CC737-C2C2-4BF2-B63D-9FE5E46E6AB5}">
      <dgm:prSet/>
      <dgm:spPr/>
      <dgm:t>
        <a:bodyPr/>
        <a:lstStyle/>
        <a:p>
          <a:endParaRPr lang="en-US"/>
        </a:p>
      </dgm:t>
    </dgm:pt>
    <dgm:pt modelId="{2768E2C7-36D0-4DAE-973D-156FF3A14131}">
      <dgm:prSet/>
      <dgm:spPr/>
      <dgm:t>
        <a:bodyPr/>
        <a:lstStyle/>
        <a:p>
          <a:r>
            <a:rPr lang="en-US" dirty="0"/>
            <a:t>Cares</a:t>
          </a:r>
        </a:p>
      </dgm:t>
    </dgm:pt>
    <dgm:pt modelId="{4128624F-369B-49E9-93EF-85448956085D}" type="parTrans" cxnId="{110FADEF-FD1B-4F64-B62D-B1E77700D0D4}">
      <dgm:prSet/>
      <dgm:spPr/>
      <dgm:t>
        <a:bodyPr/>
        <a:lstStyle/>
        <a:p>
          <a:endParaRPr lang="en-US"/>
        </a:p>
      </dgm:t>
    </dgm:pt>
    <dgm:pt modelId="{57CA7E09-2B9D-456C-981B-33CD19951805}" type="sibTrans" cxnId="{110FADEF-FD1B-4F64-B62D-B1E77700D0D4}">
      <dgm:prSet/>
      <dgm:spPr/>
      <dgm:t>
        <a:bodyPr/>
        <a:lstStyle/>
        <a:p>
          <a:endParaRPr lang="en-US"/>
        </a:p>
      </dgm:t>
    </dgm:pt>
    <dgm:pt modelId="{0B316B51-0163-44D5-A206-D14BBCEA5EC9}">
      <dgm:prSet/>
      <dgm:spPr/>
      <dgm:t>
        <a:bodyPr/>
        <a:lstStyle/>
        <a:p>
          <a:r>
            <a:rPr lang="en-US" dirty="0"/>
            <a:t>Witnesses</a:t>
          </a:r>
        </a:p>
      </dgm:t>
    </dgm:pt>
    <dgm:pt modelId="{66B77020-EB46-4DDB-AACF-19DE15B698EB}" type="parTrans" cxnId="{37311DFE-2237-41E9-BB36-886E3E262270}">
      <dgm:prSet/>
      <dgm:spPr/>
      <dgm:t>
        <a:bodyPr/>
        <a:lstStyle/>
        <a:p>
          <a:endParaRPr lang="en-US"/>
        </a:p>
      </dgm:t>
    </dgm:pt>
    <dgm:pt modelId="{0C91DAE9-9E44-4B06-936F-0DEDB6E24731}" type="sibTrans" cxnId="{37311DFE-2237-41E9-BB36-886E3E262270}">
      <dgm:prSet/>
      <dgm:spPr/>
      <dgm:t>
        <a:bodyPr/>
        <a:lstStyle/>
        <a:p>
          <a:endParaRPr lang="en-US"/>
        </a:p>
      </dgm:t>
    </dgm:pt>
    <dgm:pt modelId="{150537E7-6173-4E50-97D8-581FEB7C49EE}">
      <dgm:prSet/>
      <dgm:spPr/>
      <dgm:t>
        <a:bodyPr/>
        <a:lstStyle/>
        <a:p>
          <a:r>
            <a:rPr lang="en-US" dirty="0"/>
            <a:t>Calls</a:t>
          </a:r>
        </a:p>
      </dgm:t>
    </dgm:pt>
    <dgm:pt modelId="{3655544D-233B-44B3-8BCE-6D23297A6B6F}" type="parTrans" cxnId="{F55B3139-B106-4497-B200-F1F9D3CD8367}">
      <dgm:prSet/>
      <dgm:spPr/>
      <dgm:t>
        <a:bodyPr/>
        <a:lstStyle/>
        <a:p>
          <a:endParaRPr lang="en-US"/>
        </a:p>
      </dgm:t>
    </dgm:pt>
    <dgm:pt modelId="{962F746C-2F4C-4473-B64C-FB003371B2FA}" type="sibTrans" cxnId="{F55B3139-B106-4497-B200-F1F9D3CD8367}">
      <dgm:prSet/>
      <dgm:spPr/>
      <dgm:t>
        <a:bodyPr/>
        <a:lstStyle/>
        <a:p>
          <a:endParaRPr lang="en-US"/>
        </a:p>
      </dgm:t>
    </dgm:pt>
    <dgm:pt modelId="{AE461AD1-F6A7-446E-B054-ADC9B3142B19}">
      <dgm:prSet/>
      <dgm:spPr/>
      <dgm:t>
        <a:bodyPr/>
        <a:lstStyle/>
        <a:p>
          <a:r>
            <a:rPr lang="en-US" dirty="0"/>
            <a:t>Prays</a:t>
          </a:r>
        </a:p>
      </dgm:t>
    </dgm:pt>
    <dgm:pt modelId="{E600119F-5921-43E4-8D5D-DA944BAE2C24}" type="parTrans" cxnId="{D79A647D-00DB-46E8-8B18-5F33A1A95952}">
      <dgm:prSet/>
      <dgm:spPr/>
      <dgm:t>
        <a:bodyPr/>
        <a:lstStyle/>
        <a:p>
          <a:endParaRPr lang="en-US"/>
        </a:p>
      </dgm:t>
    </dgm:pt>
    <dgm:pt modelId="{A031DD86-5B1D-42AD-9F56-32E250E8DAF2}" type="sibTrans" cxnId="{D79A647D-00DB-46E8-8B18-5F33A1A95952}">
      <dgm:prSet/>
      <dgm:spPr/>
      <dgm:t>
        <a:bodyPr/>
        <a:lstStyle/>
        <a:p>
          <a:endParaRPr lang="en-US"/>
        </a:p>
      </dgm:t>
    </dgm:pt>
    <dgm:pt modelId="{12386364-CAC3-46D8-AF4B-D94BE9429439}" type="pres">
      <dgm:prSet presAssocID="{3E5CA681-0094-4B24-B037-D29E9FB0B157}" presName="linear" presStyleCnt="0">
        <dgm:presLayoutVars>
          <dgm:animLvl val="lvl"/>
          <dgm:resizeHandles val="exact"/>
        </dgm:presLayoutVars>
      </dgm:prSet>
      <dgm:spPr/>
    </dgm:pt>
    <dgm:pt modelId="{52024DF4-EB5E-4624-9708-56B998D40D57}" type="pres">
      <dgm:prSet presAssocID="{AE461AD1-F6A7-446E-B054-ADC9B3142B19}" presName="parentText" presStyleLbl="node1" presStyleIdx="0" presStyleCnt="7">
        <dgm:presLayoutVars>
          <dgm:chMax val="0"/>
          <dgm:bulletEnabled val="1"/>
        </dgm:presLayoutVars>
      </dgm:prSet>
      <dgm:spPr/>
    </dgm:pt>
    <dgm:pt modelId="{F524786D-DA0A-48D1-8D48-FB0FE71DE809}" type="pres">
      <dgm:prSet presAssocID="{A031DD86-5B1D-42AD-9F56-32E250E8DAF2}" presName="spacer" presStyleCnt="0"/>
      <dgm:spPr/>
    </dgm:pt>
    <dgm:pt modelId="{2178D86F-43E5-4DE4-995E-2E7FA8890E78}" type="pres">
      <dgm:prSet presAssocID="{2DA26952-D8C0-405F-852F-74F15E71B492}" presName="parentText" presStyleLbl="node1" presStyleIdx="1" presStyleCnt="7">
        <dgm:presLayoutVars>
          <dgm:chMax val="0"/>
          <dgm:bulletEnabled val="1"/>
        </dgm:presLayoutVars>
      </dgm:prSet>
      <dgm:spPr/>
    </dgm:pt>
    <dgm:pt modelId="{14CDB81E-0ECD-4518-AA09-B0982E055F19}" type="pres">
      <dgm:prSet presAssocID="{8200421D-E0E7-46F6-8D9E-2F73ED6D4363}" presName="spacer" presStyleCnt="0"/>
      <dgm:spPr/>
    </dgm:pt>
    <dgm:pt modelId="{E370F5E0-17EA-4C96-BD03-B108C1C76728}" type="pres">
      <dgm:prSet presAssocID="{F1FC4EE4-7F5F-4B2B-A686-79C3442A2257}" presName="parentText" presStyleLbl="node1" presStyleIdx="2" presStyleCnt="7">
        <dgm:presLayoutVars>
          <dgm:chMax val="0"/>
          <dgm:bulletEnabled val="1"/>
        </dgm:presLayoutVars>
      </dgm:prSet>
      <dgm:spPr/>
    </dgm:pt>
    <dgm:pt modelId="{9D11FC2E-C8BF-42E4-A180-BAE24E5B76F2}" type="pres">
      <dgm:prSet presAssocID="{5D7A1E09-3D36-4102-8464-D0BFBC7168B6}" presName="spacer" presStyleCnt="0"/>
      <dgm:spPr/>
    </dgm:pt>
    <dgm:pt modelId="{F37DCAC3-D4E3-48B3-A26C-28BAA97DB79E}" type="pres">
      <dgm:prSet presAssocID="{42B2B38F-E4DA-41D0-B562-773A44227617}" presName="parentText" presStyleLbl="node1" presStyleIdx="3" presStyleCnt="7">
        <dgm:presLayoutVars>
          <dgm:chMax val="0"/>
          <dgm:bulletEnabled val="1"/>
        </dgm:presLayoutVars>
      </dgm:prSet>
      <dgm:spPr/>
    </dgm:pt>
    <dgm:pt modelId="{A19E2FAE-5FD6-475D-8908-7D30C2397CC2}" type="pres">
      <dgm:prSet presAssocID="{EFC7A2E9-4145-4D4A-ADAD-DC2130E31160}" presName="spacer" presStyleCnt="0"/>
      <dgm:spPr/>
    </dgm:pt>
    <dgm:pt modelId="{A9C73352-CA1C-4B0A-85FD-0A946FB59910}" type="pres">
      <dgm:prSet presAssocID="{2768E2C7-36D0-4DAE-973D-156FF3A14131}" presName="parentText" presStyleLbl="node1" presStyleIdx="4" presStyleCnt="7">
        <dgm:presLayoutVars>
          <dgm:chMax val="0"/>
          <dgm:bulletEnabled val="1"/>
        </dgm:presLayoutVars>
      </dgm:prSet>
      <dgm:spPr/>
    </dgm:pt>
    <dgm:pt modelId="{D46A32E7-70FE-4EB7-A747-D9D33693E085}" type="pres">
      <dgm:prSet presAssocID="{57CA7E09-2B9D-456C-981B-33CD19951805}" presName="spacer" presStyleCnt="0"/>
      <dgm:spPr/>
    </dgm:pt>
    <dgm:pt modelId="{E26B3576-10E9-4B19-8950-276556347895}" type="pres">
      <dgm:prSet presAssocID="{0B316B51-0163-44D5-A206-D14BBCEA5EC9}" presName="parentText" presStyleLbl="node1" presStyleIdx="5" presStyleCnt="7">
        <dgm:presLayoutVars>
          <dgm:chMax val="0"/>
          <dgm:bulletEnabled val="1"/>
        </dgm:presLayoutVars>
      </dgm:prSet>
      <dgm:spPr/>
    </dgm:pt>
    <dgm:pt modelId="{1E2117CE-0777-4348-BE65-F3834F540642}" type="pres">
      <dgm:prSet presAssocID="{0C91DAE9-9E44-4B06-936F-0DEDB6E24731}" presName="spacer" presStyleCnt="0"/>
      <dgm:spPr/>
    </dgm:pt>
    <dgm:pt modelId="{09B95DF5-7974-4B40-89E0-2E6AC34116C7}" type="pres">
      <dgm:prSet presAssocID="{150537E7-6173-4E50-97D8-581FEB7C49EE}" presName="parentText" presStyleLbl="node1" presStyleIdx="6" presStyleCnt="7">
        <dgm:presLayoutVars>
          <dgm:chMax val="0"/>
          <dgm:bulletEnabled val="1"/>
        </dgm:presLayoutVars>
      </dgm:prSet>
      <dgm:spPr/>
    </dgm:pt>
  </dgm:ptLst>
  <dgm:cxnLst>
    <dgm:cxn modelId="{1AD43B09-9308-4CAB-916D-BCA9DCF90875}" type="presOf" srcId="{AE461AD1-F6A7-446E-B054-ADC9B3142B19}" destId="{52024DF4-EB5E-4624-9708-56B998D40D57}" srcOrd="0" destOrd="0" presId="urn:microsoft.com/office/officeart/2005/8/layout/vList2"/>
    <dgm:cxn modelId="{01D90E1D-1AF1-4E48-9339-913202F34C46}" type="presOf" srcId="{2768E2C7-36D0-4DAE-973D-156FF3A14131}" destId="{A9C73352-CA1C-4B0A-85FD-0A946FB59910}" srcOrd="0" destOrd="0" presId="urn:microsoft.com/office/officeart/2005/8/layout/vList2"/>
    <dgm:cxn modelId="{158CC737-C2C2-4BF2-B63D-9FE5E46E6AB5}" srcId="{3E5CA681-0094-4B24-B037-D29E9FB0B157}" destId="{42B2B38F-E4DA-41D0-B562-773A44227617}" srcOrd="3" destOrd="0" parTransId="{5E5F20BA-B9D7-44AC-818E-98874148BB37}" sibTransId="{EFC7A2E9-4145-4D4A-ADAD-DC2130E31160}"/>
    <dgm:cxn modelId="{F55B3139-B106-4497-B200-F1F9D3CD8367}" srcId="{3E5CA681-0094-4B24-B037-D29E9FB0B157}" destId="{150537E7-6173-4E50-97D8-581FEB7C49EE}" srcOrd="6" destOrd="0" parTransId="{3655544D-233B-44B3-8BCE-6D23297A6B6F}" sibTransId="{962F746C-2F4C-4473-B64C-FB003371B2FA}"/>
    <dgm:cxn modelId="{91C7143C-D344-48A5-B3A9-85A2E4D1DD77}" type="presOf" srcId="{150537E7-6173-4E50-97D8-581FEB7C49EE}" destId="{09B95DF5-7974-4B40-89E0-2E6AC34116C7}" srcOrd="0" destOrd="0" presId="urn:microsoft.com/office/officeart/2005/8/layout/vList2"/>
    <dgm:cxn modelId="{CEF3E748-20FE-43D4-9174-9A16C9385045}" srcId="{3E5CA681-0094-4B24-B037-D29E9FB0B157}" destId="{2DA26952-D8C0-405F-852F-74F15E71B492}" srcOrd="1" destOrd="0" parTransId="{A409E1DC-4981-4132-AB79-BF227B091E47}" sibTransId="{8200421D-E0E7-46F6-8D9E-2F73ED6D4363}"/>
    <dgm:cxn modelId="{AC1AB34D-26C1-4281-88E9-4F58FE1CD8B4}" type="presOf" srcId="{F1FC4EE4-7F5F-4B2B-A686-79C3442A2257}" destId="{E370F5E0-17EA-4C96-BD03-B108C1C76728}" srcOrd="0" destOrd="0" presId="urn:microsoft.com/office/officeart/2005/8/layout/vList2"/>
    <dgm:cxn modelId="{6A304875-DE1F-44B6-9C60-D90350261FCA}" type="presOf" srcId="{42B2B38F-E4DA-41D0-B562-773A44227617}" destId="{F37DCAC3-D4E3-48B3-A26C-28BAA97DB79E}" srcOrd="0" destOrd="0" presId="urn:microsoft.com/office/officeart/2005/8/layout/vList2"/>
    <dgm:cxn modelId="{D79A647D-00DB-46E8-8B18-5F33A1A95952}" srcId="{3E5CA681-0094-4B24-B037-D29E9FB0B157}" destId="{AE461AD1-F6A7-446E-B054-ADC9B3142B19}" srcOrd="0" destOrd="0" parTransId="{E600119F-5921-43E4-8D5D-DA944BAE2C24}" sibTransId="{A031DD86-5B1D-42AD-9F56-32E250E8DAF2}"/>
    <dgm:cxn modelId="{424EDF7F-2F28-4EF9-B274-7FFBD939F531}" type="presOf" srcId="{0B316B51-0163-44D5-A206-D14BBCEA5EC9}" destId="{E26B3576-10E9-4B19-8950-276556347895}" srcOrd="0" destOrd="0" presId="urn:microsoft.com/office/officeart/2005/8/layout/vList2"/>
    <dgm:cxn modelId="{153854BB-75D0-4E8A-965A-473C9B9D6A0F}" type="presOf" srcId="{2DA26952-D8C0-405F-852F-74F15E71B492}" destId="{2178D86F-43E5-4DE4-995E-2E7FA8890E78}" srcOrd="0" destOrd="0" presId="urn:microsoft.com/office/officeart/2005/8/layout/vList2"/>
    <dgm:cxn modelId="{5463C6BD-073D-4BD4-B270-849404B1836A}" srcId="{3E5CA681-0094-4B24-B037-D29E9FB0B157}" destId="{F1FC4EE4-7F5F-4B2B-A686-79C3442A2257}" srcOrd="2" destOrd="0" parTransId="{5207E660-C985-4B01-B7D2-7B959F371291}" sibTransId="{5D7A1E09-3D36-4102-8464-D0BFBC7168B6}"/>
    <dgm:cxn modelId="{110FADEF-FD1B-4F64-B62D-B1E77700D0D4}" srcId="{3E5CA681-0094-4B24-B037-D29E9FB0B157}" destId="{2768E2C7-36D0-4DAE-973D-156FF3A14131}" srcOrd="4" destOrd="0" parTransId="{4128624F-369B-49E9-93EF-85448956085D}" sibTransId="{57CA7E09-2B9D-456C-981B-33CD19951805}"/>
    <dgm:cxn modelId="{61A671F4-0FA4-47D3-B6D5-F71D6F39FD10}" type="presOf" srcId="{3E5CA681-0094-4B24-B037-D29E9FB0B157}" destId="{12386364-CAC3-46D8-AF4B-D94BE9429439}" srcOrd="0" destOrd="0" presId="urn:microsoft.com/office/officeart/2005/8/layout/vList2"/>
    <dgm:cxn modelId="{37311DFE-2237-41E9-BB36-886E3E262270}" srcId="{3E5CA681-0094-4B24-B037-D29E9FB0B157}" destId="{0B316B51-0163-44D5-A206-D14BBCEA5EC9}" srcOrd="5" destOrd="0" parTransId="{66B77020-EB46-4DDB-AACF-19DE15B698EB}" sibTransId="{0C91DAE9-9E44-4B06-936F-0DEDB6E24731}"/>
    <dgm:cxn modelId="{6F45AC1A-B45A-46E9-9E5E-7F92377BA4F8}" type="presParOf" srcId="{12386364-CAC3-46D8-AF4B-D94BE9429439}" destId="{52024DF4-EB5E-4624-9708-56B998D40D57}" srcOrd="0" destOrd="0" presId="urn:microsoft.com/office/officeart/2005/8/layout/vList2"/>
    <dgm:cxn modelId="{3C7949F1-5F0B-4535-A3E8-4585F142D4B5}" type="presParOf" srcId="{12386364-CAC3-46D8-AF4B-D94BE9429439}" destId="{F524786D-DA0A-48D1-8D48-FB0FE71DE809}" srcOrd="1" destOrd="0" presId="urn:microsoft.com/office/officeart/2005/8/layout/vList2"/>
    <dgm:cxn modelId="{A7364EE2-68D8-4E53-8A3D-3042A3836CE4}" type="presParOf" srcId="{12386364-CAC3-46D8-AF4B-D94BE9429439}" destId="{2178D86F-43E5-4DE4-995E-2E7FA8890E78}" srcOrd="2" destOrd="0" presId="urn:microsoft.com/office/officeart/2005/8/layout/vList2"/>
    <dgm:cxn modelId="{023719F7-787E-4855-993E-7168A8DE2A45}" type="presParOf" srcId="{12386364-CAC3-46D8-AF4B-D94BE9429439}" destId="{14CDB81E-0ECD-4518-AA09-B0982E055F19}" srcOrd="3" destOrd="0" presId="urn:microsoft.com/office/officeart/2005/8/layout/vList2"/>
    <dgm:cxn modelId="{BEADC4F7-1030-4B01-B73D-E7FB563E703D}" type="presParOf" srcId="{12386364-CAC3-46D8-AF4B-D94BE9429439}" destId="{E370F5E0-17EA-4C96-BD03-B108C1C76728}" srcOrd="4" destOrd="0" presId="urn:microsoft.com/office/officeart/2005/8/layout/vList2"/>
    <dgm:cxn modelId="{B146708F-3A2D-4DC6-ACE1-C58DD189F238}" type="presParOf" srcId="{12386364-CAC3-46D8-AF4B-D94BE9429439}" destId="{9D11FC2E-C8BF-42E4-A180-BAE24E5B76F2}" srcOrd="5" destOrd="0" presId="urn:microsoft.com/office/officeart/2005/8/layout/vList2"/>
    <dgm:cxn modelId="{3ED324B5-455C-4159-9E9B-3C12D33BEFB6}" type="presParOf" srcId="{12386364-CAC3-46D8-AF4B-D94BE9429439}" destId="{F37DCAC3-D4E3-48B3-A26C-28BAA97DB79E}" srcOrd="6" destOrd="0" presId="urn:microsoft.com/office/officeart/2005/8/layout/vList2"/>
    <dgm:cxn modelId="{F8292524-4335-4020-8A55-543801322578}" type="presParOf" srcId="{12386364-CAC3-46D8-AF4B-D94BE9429439}" destId="{A19E2FAE-5FD6-475D-8908-7D30C2397CC2}" srcOrd="7" destOrd="0" presId="urn:microsoft.com/office/officeart/2005/8/layout/vList2"/>
    <dgm:cxn modelId="{3750F8F3-604B-4732-A362-2D05C8792AFE}" type="presParOf" srcId="{12386364-CAC3-46D8-AF4B-D94BE9429439}" destId="{A9C73352-CA1C-4B0A-85FD-0A946FB59910}" srcOrd="8" destOrd="0" presId="urn:microsoft.com/office/officeart/2005/8/layout/vList2"/>
    <dgm:cxn modelId="{AD7D7391-3DC8-4D93-8E45-5A59FADD6416}" type="presParOf" srcId="{12386364-CAC3-46D8-AF4B-D94BE9429439}" destId="{D46A32E7-70FE-4EB7-A747-D9D33693E085}" srcOrd="9" destOrd="0" presId="urn:microsoft.com/office/officeart/2005/8/layout/vList2"/>
    <dgm:cxn modelId="{BC49F5D0-8AEF-46C6-8EE0-5206BAB0112B}" type="presParOf" srcId="{12386364-CAC3-46D8-AF4B-D94BE9429439}" destId="{E26B3576-10E9-4B19-8950-276556347895}" srcOrd="10" destOrd="0" presId="urn:microsoft.com/office/officeart/2005/8/layout/vList2"/>
    <dgm:cxn modelId="{DBDF1CD3-9B05-4F36-AA75-AEAEF0918F7A}" type="presParOf" srcId="{12386364-CAC3-46D8-AF4B-D94BE9429439}" destId="{1E2117CE-0777-4348-BE65-F3834F540642}" srcOrd="11" destOrd="0" presId="urn:microsoft.com/office/officeart/2005/8/layout/vList2"/>
    <dgm:cxn modelId="{9A744C6E-755F-4CF1-B8A5-E027BDC903C5}" type="presParOf" srcId="{12386364-CAC3-46D8-AF4B-D94BE9429439}" destId="{09B95DF5-7974-4B40-89E0-2E6AC34116C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F320D-5479-43C6-B62E-90F635DC2B1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0C9E74-1700-4B4F-8E6F-DE5E9D286CB3}">
      <dgm:prSet phldrT="[Text]" custT="1"/>
      <dgm:spPr/>
      <dgm:t>
        <a:bodyPr/>
        <a:lstStyle/>
        <a:p>
          <a:pPr>
            <a:buFont typeface="Symbol" panose="05050102010706020507" pitchFamily="18" charset="2"/>
            <a:buChar char=""/>
          </a:pPr>
          <a:r>
            <a:rPr lang="en-US" sz="3200" b="1" dirty="0"/>
            <a:t>Family:                       </a:t>
          </a:r>
          <a:r>
            <a:rPr lang="en-US" sz="2300" b="1" dirty="0"/>
            <a:t>Parents                         Aunts &amp; Uncles   Siblings &amp; Cousins  Grandparents              Family Friends </a:t>
          </a:r>
        </a:p>
      </dgm:t>
    </dgm:pt>
    <dgm:pt modelId="{1D216D19-70BC-46B5-87A0-881CBF1776B3}" type="parTrans" cxnId="{969138E6-DB1E-481D-B254-2F553A95AB0C}">
      <dgm:prSet/>
      <dgm:spPr/>
      <dgm:t>
        <a:bodyPr/>
        <a:lstStyle/>
        <a:p>
          <a:endParaRPr lang="en-US"/>
        </a:p>
      </dgm:t>
    </dgm:pt>
    <dgm:pt modelId="{5660A92B-0109-42E3-8BCD-BB09A206518C}" type="sibTrans" cxnId="{969138E6-DB1E-481D-B254-2F553A95AB0C}">
      <dgm:prSet/>
      <dgm:spPr/>
      <dgm:t>
        <a:bodyPr/>
        <a:lstStyle/>
        <a:p>
          <a:endParaRPr lang="en-US"/>
        </a:p>
      </dgm:t>
    </dgm:pt>
    <dgm:pt modelId="{E9D0641E-356A-4E9A-BABC-A3260A61B6D4}">
      <dgm:prSet custT="1"/>
      <dgm:spPr/>
      <dgm:t>
        <a:bodyPr/>
        <a:lstStyle/>
        <a:p>
          <a:pPr>
            <a:buFont typeface="Arial" panose="020B0604020202020204" pitchFamily="34" charset="0"/>
            <a:buChar char="•"/>
          </a:pPr>
          <a:r>
            <a:rPr lang="en-US" sz="3200" b="1" dirty="0"/>
            <a:t>Sacramental: </a:t>
          </a:r>
          <a:r>
            <a:rPr lang="en-US" sz="2300" b="1" dirty="0"/>
            <a:t>Sponsors &amp; Godparents</a:t>
          </a:r>
        </a:p>
      </dgm:t>
    </dgm:pt>
    <dgm:pt modelId="{DE81FC37-A726-4A9E-941C-FE6A3FE27E90}" type="parTrans" cxnId="{3ABC069B-9D78-4709-8C5C-9207AA64606C}">
      <dgm:prSet/>
      <dgm:spPr/>
      <dgm:t>
        <a:bodyPr/>
        <a:lstStyle/>
        <a:p>
          <a:endParaRPr lang="en-US"/>
        </a:p>
      </dgm:t>
    </dgm:pt>
    <dgm:pt modelId="{D9DE14F2-594A-414B-A249-700863CD2736}" type="sibTrans" cxnId="{3ABC069B-9D78-4709-8C5C-9207AA64606C}">
      <dgm:prSet/>
      <dgm:spPr/>
      <dgm:t>
        <a:bodyPr/>
        <a:lstStyle/>
        <a:p>
          <a:endParaRPr lang="en-US"/>
        </a:p>
      </dgm:t>
    </dgm:pt>
    <dgm:pt modelId="{ED778950-6C17-4AAD-9C10-AEF539C8AEAC}">
      <dgm:prSet custT="1"/>
      <dgm:spPr/>
      <dgm:t>
        <a:bodyPr/>
        <a:lstStyle/>
        <a:p>
          <a:pPr>
            <a:buFont typeface="Arial" panose="020B0604020202020204" pitchFamily="34" charset="0"/>
            <a:buChar char="•"/>
          </a:pPr>
          <a:r>
            <a:rPr lang="en-US" sz="3200" b="1" dirty="0"/>
            <a:t>Community:            </a:t>
          </a:r>
          <a:r>
            <a:rPr lang="en-US" sz="2700" b="1" dirty="0"/>
            <a:t>teachers          counselors            community workers employers</a:t>
          </a:r>
        </a:p>
      </dgm:t>
    </dgm:pt>
    <dgm:pt modelId="{4D810541-269C-430D-B994-DD8385F9265A}" type="parTrans" cxnId="{6C8A060B-AD05-4AF4-9DA4-403D9C5A71B0}">
      <dgm:prSet/>
      <dgm:spPr/>
      <dgm:t>
        <a:bodyPr/>
        <a:lstStyle/>
        <a:p>
          <a:endParaRPr lang="en-US"/>
        </a:p>
      </dgm:t>
    </dgm:pt>
    <dgm:pt modelId="{1D9ED945-6B43-4B59-A319-DA1BDEA5B338}" type="sibTrans" cxnId="{6C8A060B-AD05-4AF4-9DA4-403D9C5A71B0}">
      <dgm:prSet/>
      <dgm:spPr/>
      <dgm:t>
        <a:bodyPr/>
        <a:lstStyle/>
        <a:p>
          <a:endParaRPr lang="en-US"/>
        </a:p>
      </dgm:t>
    </dgm:pt>
    <dgm:pt modelId="{3891D726-6783-4F4C-B5BD-B03E73E517CD}">
      <dgm:prSet custT="1"/>
      <dgm:spPr/>
      <dgm:t>
        <a:bodyPr/>
        <a:lstStyle/>
        <a:p>
          <a:pPr>
            <a:buFont typeface="Arial" panose="020B0604020202020204" pitchFamily="34" charset="0"/>
            <a:buChar char="•"/>
          </a:pPr>
          <a:r>
            <a:rPr lang="en-US" sz="3200" b="1" dirty="0"/>
            <a:t>Ministry:</a:t>
          </a:r>
          <a:r>
            <a:rPr lang="en-US" sz="2300" b="1" dirty="0"/>
            <a:t>                 pastor                  pastoral leaders  ministry leaders  catechists             coaches </a:t>
          </a:r>
        </a:p>
      </dgm:t>
    </dgm:pt>
    <dgm:pt modelId="{C4A80458-0C74-4399-AC62-E64A8E8A2E57}" type="parTrans" cxnId="{0B65A894-1F65-4637-9431-A18D05AF0429}">
      <dgm:prSet/>
      <dgm:spPr/>
      <dgm:t>
        <a:bodyPr/>
        <a:lstStyle/>
        <a:p>
          <a:endParaRPr lang="en-US"/>
        </a:p>
      </dgm:t>
    </dgm:pt>
    <dgm:pt modelId="{5C274B14-4278-482C-8C9A-D0235E6D0954}" type="sibTrans" cxnId="{0B65A894-1F65-4637-9431-A18D05AF0429}">
      <dgm:prSet/>
      <dgm:spPr/>
    </dgm:pt>
    <dgm:pt modelId="{8FA0A62D-5254-434D-8FF7-44E1A6B42C9C}">
      <dgm:prSet custT="1"/>
      <dgm:spPr/>
      <dgm:t>
        <a:bodyPr/>
        <a:lstStyle/>
        <a:p>
          <a:pPr>
            <a:buFont typeface="Arial" panose="020B0604020202020204" pitchFamily="34" charset="0"/>
            <a:buChar char="•"/>
          </a:pPr>
          <a:r>
            <a:rPr lang="en-US" sz="3200" b="1" dirty="0"/>
            <a:t>Peers</a:t>
          </a:r>
        </a:p>
      </dgm:t>
    </dgm:pt>
    <dgm:pt modelId="{8A73722A-71C5-4F9E-A4B3-658E90D2F1CA}" type="parTrans" cxnId="{17837255-8759-46B8-A1D0-19A1B25B5A28}">
      <dgm:prSet/>
      <dgm:spPr/>
      <dgm:t>
        <a:bodyPr/>
        <a:lstStyle/>
        <a:p>
          <a:endParaRPr lang="en-US"/>
        </a:p>
      </dgm:t>
    </dgm:pt>
    <dgm:pt modelId="{28BF4F26-BBBC-4181-8948-1B9FF36B9110}" type="sibTrans" cxnId="{17837255-8759-46B8-A1D0-19A1B25B5A28}">
      <dgm:prSet/>
      <dgm:spPr/>
    </dgm:pt>
    <dgm:pt modelId="{A73540CD-37BC-42A4-B586-BC5A151BF6D1}" type="pres">
      <dgm:prSet presAssocID="{B2EF320D-5479-43C6-B62E-90F635DC2B19}" presName="diagram" presStyleCnt="0">
        <dgm:presLayoutVars>
          <dgm:dir/>
          <dgm:resizeHandles val="exact"/>
        </dgm:presLayoutVars>
      </dgm:prSet>
      <dgm:spPr/>
    </dgm:pt>
    <dgm:pt modelId="{BFBE3752-AE12-49BD-9D2E-D4BB3A5F9ACB}" type="pres">
      <dgm:prSet presAssocID="{B70C9E74-1700-4B4F-8E6F-DE5E9D286CB3}" presName="node" presStyleLbl="node1" presStyleIdx="0" presStyleCnt="5">
        <dgm:presLayoutVars>
          <dgm:bulletEnabled val="1"/>
        </dgm:presLayoutVars>
      </dgm:prSet>
      <dgm:spPr/>
    </dgm:pt>
    <dgm:pt modelId="{2FD51C38-5C04-47EC-9C6C-2EE02E7ACECD}" type="pres">
      <dgm:prSet presAssocID="{5660A92B-0109-42E3-8BCD-BB09A206518C}" presName="sibTrans" presStyleCnt="0"/>
      <dgm:spPr/>
    </dgm:pt>
    <dgm:pt modelId="{2899F259-38AD-402D-8A22-C359F96605A8}" type="pres">
      <dgm:prSet presAssocID="{E9D0641E-356A-4E9A-BABC-A3260A61B6D4}" presName="node" presStyleLbl="node1" presStyleIdx="1" presStyleCnt="5">
        <dgm:presLayoutVars>
          <dgm:bulletEnabled val="1"/>
        </dgm:presLayoutVars>
      </dgm:prSet>
      <dgm:spPr/>
    </dgm:pt>
    <dgm:pt modelId="{2A0AC76B-EFE2-48C2-87AD-0F7908E8A9D4}" type="pres">
      <dgm:prSet presAssocID="{D9DE14F2-594A-414B-A249-700863CD2736}" presName="sibTrans" presStyleCnt="0"/>
      <dgm:spPr/>
    </dgm:pt>
    <dgm:pt modelId="{42E2FDC5-17C8-4564-98B2-7E03A0EEAF1C}" type="pres">
      <dgm:prSet presAssocID="{3891D726-6783-4F4C-B5BD-B03E73E517CD}" presName="node" presStyleLbl="node1" presStyleIdx="2" presStyleCnt="5">
        <dgm:presLayoutVars>
          <dgm:bulletEnabled val="1"/>
        </dgm:presLayoutVars>
      </dgm:prSet>
      <dgm:spPr/>
    </dgm:pt>
    <dgm:pt modelId="{4A69BBB0-878E-4602-A7C0-F233BE70FF23}" type="pres">
      <dgm:prSet presAssocID="{5C274B14-4278-482C-8C9A-D0235E6D0954}" presName="sibTrans" presStyleCnt="0"/>
      <dgm:spPr/>
    </dgm:pt>
    <dgm:pt modelId="{8D576A4E-9F73-4222-9D03-6825355A198F}" type="pres">
      <dgm:prSet presAssocID="{ED778950-6C17-4AAD-9C10-AEF539C8AEAC}" presName="node" presStyleLbl="node1" presStyleIdx="3" presStyleCnt="5">
        <dgm:presLayoutVars>
          <dgm:bulletEnabled val="1"/>
        </dgm:presLayoutVars>
      </dgm:prSet>
      <dgm:spPr/>
    </dgm:pt>
    <dgm:pt modelId="{402594E7-1B81-4F08-B753-0E4494EC8D25}" type="pres">
      <dgm:prSet presAssocID="{1D9ED945-6B43-4B59-A319-DA1BDEA5B338}" presName="sibTrans" presStyleCnt="0"/>
      <dgm:spPr/>
    </dgm:pt>
    <dgm:pt modelId="{56204580-FF04-4D5B-AD94-7FDB6A5C2120}" type="pres">
      <dgm:prSet presAssocID="{8FA0A62D-5254-434D-8FF7-44E1A6B42C9C}" presName="node" presStyleLbl="node1" presStyleIdx="4" presStyleCnt="5">
        <dgm:presLayoutVars>
          <dgm:bulletEnabled val="1"/>
        </dgm:presLayoutVars>
      </dgm:prSet>
      <dgm:spPr/>
    </dgm:pt>
  </dgm:ptLst>
  <dgm:cxnLst>
    <dgm:cxn modelId="{6C8A060B-AD05-4AF4-9DA4-403D9C5A71B0}" srcId="{B2EF320D-5479-43C6-B62E-90F635DC2B19}" destId="{ED778950-6C17-4AAD-9C10-AEF539C8AEAC}" srcOrd="3" destOrd="0" parTransId="{4D810541-269C-430D-B994-DD8385F9265A}" sibTransId="{1D9ED945-6B43-4B59-A319-DA1BDEA5B338}"/>
    <dgm:cxn modelId="{BD837663-DCF3-4844-910C-0A9D9A1A4B64}" type="presOf" srcId="{ED778950-6C17-4AAD-9C10-AEF539C8AEAC}" destId="{8D576A4E-9F73-4222-9D03-6825355A198F}" srcOrd="0" destOrd="0" presId="urn:microsoft.com/office/officeart/2005/8/layout/default"/>
    <dgm:cxn modelId="{84085255-6B05-4F0D-8030-DB30E642A942}" type="presOf" srcId="{B70C9E74-1700-4B4F-8E6F-DE5E9D286CB3}" destId="{BFBE3752-AE12-49BD-9D2E-D4BB3A5F9ACB}" srcOrd="0" destOrd="0" presId="urn:microsoft.com/office/officeart/2005/8/layout/default"/>
    <dgm:cxn modelId="{17837255-8759-46B8-A1D0-19A1B25B5A28}" srcId="{B2EF320D-5479-43C6-B62E-90F635DC2B19}" destId="{8FA0A62D-5254-434D-8FF7-44E1A6B42C9C}" srcOrd="4" destOrd="0" parTransId="{8A73722A-71C5-4F9E-A4B3-658E90D2F1CA}" sibTransId="{28BF4F26-BBBC-4181-8948-1B9FF36B9110}"/>
    <dgm:cxn modelId="{0B65A894-1F65-4637-9431-A18D05AF0429}" srcId="{B2EF320D-5479-43C6-B62E-90F635DC2B19}" destId="{3891D726-6783-4F4C-B5BD-B03E73E517CD}" srcOrd="2" destOrd="0" parTransId="{C4A80458-0C74-4399-AC62-E64A8E8A2E57}" sibTransId="{5C274B14-4278-482C-8C9A-D0235E6D0954}"/>
    <dgm:cxn modelId="{F3FC6A97-ACCA-486C-A0BF-F711E4550B1F}" type="presOf" srcId="{B2EF320D-5479-43C6-B62E-90F635DC2B19}" destId="{A73540CD-37BC-42A4-B586-BC5A151BF6D1}" srcOrd="0" destOrd="0" presId="urn:microsoft.com/office/officeart/2005/8/layout/default"/>
    <dgm:cxn modelId="{3ABC069B-9D78-4709-8C5C-9207AA64606C}" srcId="{B2EF320D-5479-43C6-B62E-90F635DC2B19}" destId="{E9D0641E-356A-4E9A-BABC-A3260A61B6D4}" srcOrd="1" destOrd="0" parTransId="{DE81FC37-A726-4A9E-941C-FE6A3FE27E90}" sibTransId="{D9DE14F2-594A-414B-A249-700863CD2736}"/>
    <dgm:cxn modelId="{4F36C5A2-1487-440D-8D4C-0372C29C1BB9}" type="presOf" srcId="{8FA0A62D-5254-434D-8FF7-44E1A6B42C9C}" destId="{56204580-FF04-4D5B-AD94-7FDB6A5C2120}" srcOrd="0" destOrd="0" presId="urn:microsoft.com/office/officeart/2005/8/layout/default"/>
    <dgm:cxn modelId="{008814B5-3609-4F79-A22F-5807DA99546A}" type="presOf" srcId="{E9D0641E-356A-4E9A-BABC-A3260A61B6D4}" destId="{2899F259-38AD-402D-8A22-C359F96605A8}" srcOrd="0" destOrd="0" presId="urn:microsoft.com/office/officeart/2005/8/layout/default"/>
    <dgm:cxn modelId="{17D53BE2-DBE0-487E-ABE2-E36AFAF54AFE}" type="presOf" srcId="{3891D726-6783-4F4C-B5BD-B03E73E517CD}" destId="{42E2FDC5-17C8-4564-98B2-7E03A0EEAF1C}" srcOrd="0" destOrd="0" presId="urn:microsoft.com/office/officeart/2005/8/layout/default"/>
    <dgm:cxn modelId="{969138E6-DB1E-481D-B254-2F553A95AB0C}" srcId="{B2EF320D-5479-43C6-B62E-90F635DC2B19}" destId="{B70C9E74-1700-4B4F-8E6F-DE5E9D286CB3}" srcOrd="0" destOrd="0" parTransId="{1D216D19-70BC-46B5-87A0-881CBF1776B3}" sibTransId="{5660A92B-0109-42E3-8BCD-BB09A206518C}"/>
    <dgm:cxn modelId="{BE709A70-6578-4DFC-920A-E50E8AB91570}" type="presParOf" srcId="{A73540CD-37BC-42A4-B586-BC5A151BF6D1}" destId="{BFBE3752-AE12-49BD-9D2E-D4BB3A5F9ACB}" srcOrd="0" destOrd="0" presId="urn:microsoft.com/office/officeart/2005/8/layout/default"/>
    <dgm:cxn modelId="{8511AF64-608C-4BE6-9311-9FF90E7B0EBC}" type="presParOf" srcId="{A73540CD-37BC-42A4-B586-BC5A151BF6D1}" destId="{2FD51C38-5C04-47EC-9C6C-2EE02E7ACECD}" srcOrd="1" destOrd="0" presId="urn:microsoft.com/office/officeart/2005/8/layout/default"/>
    <dgm:cxn modelId="{43C20F10-B712-4A4D-A453-42982A19E955}" type="presParOf" srcId="{A73540CD-37BC-42A4-B586-BC5A151BF6D1}" destId="{2899F259-38AD-402D-8A22-C359F96605A8}" srcOrd="2" destOrd="0" presId="urn:microsoft.com/office/officeart/2005/8/layout/default"/>
    <dgm:cxn modelId="{DBD990E3-1372-4B7E-A9DC-7D6FE176D6F2}" type="presParOf" srcId="{A73540CD-37BC-42A4-B586-BC5A151BF6D1}" destId="{2A0AC76B-EFE2-48C2-87AD-0F7908E8A9D4}" srcOrd="3" destOrd="0" presId="urn:microsoft.com/office/officeart/2005/8/layout/default"/>
    <dgm:cxn modelId="{4B0AA0B3-14A4-45EF-900B-2B2BCBE9C255}" type="presParOf" srcId="{A73540CD-37BC-42A4-B586-BC5A151BF6D1}" destId="{42E2FDC5-17C8-4564-98B2-7E03A0EEAF1C}" srcOrd="4" destOrd="0" presId="urn:microsoft.com/office/officeart/2005/8/layout/default"/>
    <dgm:cxn modelId="{3FDA36D5-B382-4424-91D4-83F634E3CFAA}" type="presParOf" srcId="{A73540CD-37BC-42A4-B586-BC5A151BF6D1}" destId="{4A69BBB0-878E-4602-A7C0-F233BE70FF23}" srcOrd="5" destOrd="0" presId="urn:microsoft.com/office/officeart/2005/8/layout/default"/>
    <dgm:cxn modelId="{622FD40A-CCA5-43B6-9433-B59A6EF7B2F0}" type="presParOf" srcId="{A73540CD-37BC-42A4-B586-BC5A151BF6D1}" destId="{8D576A4E-9F73-4222-9D03-6825355A198F}" srcOrd="6" destOrd="0" presId="urn:microsoft.com/office/officeart/2005/8/layout/default"/>
    <dgm:cxn modelId="{88CE5907-4703-423E-A3CE-47C5A79205D1}" type="presParOf" srcId="{A73540CD-37BC-42A4-B586-BC5A151BF6D1}" destId="{402594E7-1B81-4F08-B753-0E4494EC8D25}" srcOrd="7" destOrd="0" presId="urn:microsoft.com/office/officeart/2005/8/layout/default"/>
    <dgm:cxn modelId="{884B4E12-EE46-4676-8131-2845C7BD17E5}" type="presParOf" srcId="{A73540CD-37BC-42A4-B586-BC5A151BF6D1}" destId="{56204580-FF04-4D5B-AD94-7FDB6A5C212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11CBF8-8325-403F-A353-7EBA02D9F758}"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n-US"/>
        </a:p>
      </dgm:t>
    </dgm:pt>
    <dgm:pt modelId="{9E2FBEFC-531B-412C-9C2D-DC0856F6C93C}">
      <dgm:prSet phldrT="[Text]"/>
      <dgm:spPr/>
      <dgm:t>
        <a:bodyPr/>
        <a:lstStyle/>
        <a:p>
          <a:r>
            <a:rPr lang="en-US" dirty="0"/>
            <a:t>Young Person</a:t>
          </a:r>
        </a:p>
      </dgm:t>
    </dgm:pt>
    <dgm:pt modelId="{D47CF2B5-ACFD-4F9D-A5BF-62103E18D02D}" type="parTrans" cxnId="{84E2B8DE-272A-4586-82DF-A6463D8BE823}">
      <dgm:prSet/>
      <dgm:spPr/>
      <dgm:t>
        <a:bodyPr/>
        <a:lstStyle/>
        <a:p>
          <a:endParaRPr lang="en-US"/>
        </a:p>
      </dgm:t>
    </dgm:pt>
    <dgm:pt modelId="{AEF1422F-F4DE-4155-9C48-2E16A7D7DB54}" type="sibTrans" cxnId="{84E2B8DE-272A-4586-82DF-A6463D8BE823}">
      <dgm:prSet/>
      <dgm:spPr/>
      <dgm:t>
        <a:bodyPr/>
        <a:lstStyle/>
        <a:p>
          <a:endParaRPr lang="en-US"/>
        </a:p>
      </dgm:t>
    </dgm:pt>
    <dgm:pt modelId="{CC40A873-F086-4709-BA82-D6034045E628}">
      <dgm:prSet phldrT="[Text]" custT="1"/>
      <dgm:spPr/>
      <dgm:t>
        <a:bodyPr/>
        <a:lstStyle/>
        <a:p>
          <a:r>
            <a:rPr lang="en-US" sz="2400" dirty="0"/>
            <a:t>Parent</a:t>
          </a:r>
        </a:p>
      </dgm:t>
    </dgm:pt>
    <dgm:pt modelId="{1E2DE0CA-F8BA-4636-8990-3C6E88B6FE44}" type="parTrans" cxnId="{C6CB7EFD-DD91-4E5B-8F01-135C8DEED1E9}">
      <dgm:prSet/>
      <dgm:spPr/>
      <dgm:t>
        <a:bodyPr/>
        <a:lstStyle/>
        <a:p>
          <a:endParaRPr lang="en-US"/>
        </a:p>
      </dgm:t>
    </dgm:pt>
    <dgm:pt modelId="{9A2872DC-4B5F-4880-A86C-65D586CC08BC}" type="sibTrans" cxnId="{C6CB7EFD-DD91-4E5B-8F01-135C8DEED1E9}">
      <dgm:prSet/>
      <dgm:spPr/>
      <dgm:t>
        <a:bodyPr/>
        <a:lstStyle/>
        <a:p>
          <a:endParaRPr lang="en-US"/>
        </a:p>
      </dgm:t>
    </dgm:pt>
    <dgm:pt modelId="{03C6FE46-E178-42FC-8A2B-127FC6BED2B9}">
      <dgm:prSet phldrT="[Text]" custT="1"/>
      <dgm:spPr/>
      <dgm:t>
        <a:bodyPr/>
        <a:lstStyle/>
        <a:p>
          <a:r>
            <a:rPr lang="en-US" sz="2400" dirty="0"/>
            <a:t>Youth Ministry Leader</a:t>
          </a:r>
        </a:p>
      </dgm:t>
    </dgm:pt>
    <dgm:pt modelId="{E63F5E3A-D1A8-4A91-B4AB-4E0DF1E4C416}" type="parTrans" cxnId="{C0637F69-3CE4-4EF6-9CAE-6044329B0563}">
      <dgm:prSet/>
      <dgm:spPr/>
      <dgm:t>
        <a:bodyPr/>
        <a:lstStyle/>
        <a:p>
          <a:endParaRPr lang="en-US"/>
        </a:p>
      </dgm:t>
    </dgm:pt>
    <dgm:pt modelId="{F4B5B875-07A4-4076-98BB-CDFC300DEDB2}" type="sibTrans" cxnId="{C0637F69-3CE4-4EF6-9CAE-6044329B0563}">
      <dgm:prSet/>
      <dgm:spPr/>
      <dgm:t>
        <a:bodyPr/>
        <a:lstStyle/>
        <a:p>
          <a:endParaRPr lang="en-US"/>
        </a:p>
      </dgm:t>
    </dgm:pt>
    <dgm:pt modelId="{DE4E5586-80DC-4845-8FDD-906297E8F552}">
      <dgm:prSet phldrT="[Text]" custT="1"/>
      <dgm:spPr/>
      <dgm:t>
        <a:bodyPr/>
        <a:lstStyle/>
        <a:p>
          <a:r>
            <a:rPr lang="en-US" sz="2400" dirty="0"/>
            <a:t>Uncle Godparent</a:t>
          </a:r>
        </a:p>
      </dgm:t>
    </dgm:pt>
    <dgm:pt modelId="{DCCE3A4A-C970-4B79-8D20-9679351AD69F}" type="parTrans" cxnId="{40FAB58C-A396-4160-BE46-B195F927083F}">
      <dgm:prSet/>
      <dgm:spPr/>
      <dgm:t>
        <a:bodyPr/>
        <a:lstStyle/>
        <a:p>
          <a:endParaRPr lang="en-US"/>
        </a:p>
      </dgm:t>
    </dgm:pt>
    <dgm:pt modelId="{DA3DA4CC-DE63-4CAE-BE0A-A00605C835D1}" type="sibTrans" cxnId="{40FAB58C-A396-4160-BE46-B195F927083F}">
      <dgm:prSet/>
      <dgm:spPr/>
      <dgm:t>
        <a:bodyPr/>
        <a:lstStyle/>
        <a:p>
          <a:endParaRPr lang="en-US"/>
        </a:p>
      </dgm:t>
    </dgm:pt>
    <dgm:pt modelId="{0EDF0C12-BACA-4E35-9425-3FFE352BC268}">
      <dgm:prSet phldrT="[Text]" custT="1"/>
      <dgm:spPr/>
      <dgm:t>
        <a:bodyPr/>
        <a:lstStyle/>
        <a:p>
          <a:r>
            <a:rPr lang="en-US" sz="2400" dirty="0"/>
            <a:t>CYO Coach</a:t>
          </a:r>
        </a:p>
      </dgm:t>
    </dgm:pt>
    <dgm:pt modelId="{1522A600-0249-4EBA-AB14-AF456E4E525B}" type="parTrans" cxnId="{6A9D9685-C85C-4180-9036-9710890473B2}">
      <dgm:prSet/>
      <dgm:spPr/>
      <dgm:t>
        <a:bodyPr/>
        <a:lstStyle/>
        <a:p>
          <a:endParaRPr lang="en-US"/>
        </a:p>
      </dgm:t>
    </dgm:pt>
    <dgm:pt modelId="{9753AB1E-A783-4C7D-A089-98140FC68CFE}" type="sibTrans" cxnId="{6A9D9685-C85C-4180-9036-9710890473B2}">
      <dgm:prSet/>
      <dgm:spPr/>
      <dgm:t>
        <a:bodyPr/>
        <a:lstStyle/>
        <a:p>
          <a:endParaRPr lang="en-US"/>
        </a:p>
      </dgm:t>
    </dgm:pt>
    <dgm:pt modelId="{57BE0C23-F4CF-483B-930D-8C2370A5B55B}">
      <dgm:prSet phldrT="[Text]" custT="1"/>
      <dgm:spPr/>
      <dgm:t>
        <a:bodyPr/>
        <a:lstStyle/>
        <a:p>
          <a:r>
            <a:rPr lang="en-US" sz="2400" dirty="0"/>
            <a:t>Grandparent</a:t>
          </a:r>
        </a:p>
      </dgm:t>
    </dgm:pt>
    <dgm:pt modelId="{145B137B-2D13-4BAF-AA1E-FB2A6DF09C10}" type="parTrans" cxnId="{65572271-3282-432E-9EA4-DC66F1761A76}">
      <dgm:prSet/>
      <dgm:spPr/>
      <dgm:t>
        <a:bodyPr/>
        <a:lstStyle/>
        <a:p>
          <a:endParaRPr lang="en-US"/>
        </a:p>
      </dgm:t>
    </dgm:pt>
    <dgm:pt modelId="{D30E7EA3-30BA-4959-A67F-2E017E038155}" type="sibTrans" cxnId="{65572271-3282-432E-9EA4-DC66F1761A76}">
      <dgm:prSet/>
      <dgm:spPr/>
      <dgm:t>
        <a:bodyPr/>
        <a:lstStyle/>
        <a:p>
          <a:endParaRPr lang="en-US"/>
        </a:p>
      </dgm:t>
    </dgm:pt>
    <dgm:pt modelId="{4FB5BAE7-34EF-4539-BCA3-2464453E773D}" type="pres">
      <dgm:prSet presAssocID="{5711CBF8-8325-403F-A353-7EBA02D9F758}" presName="cycle" presStyleCnt="0">
        <dgm:presLayoutVars>
          <dgm:chMax val="1"/>
          <dgm:dir/>
          <dgm:animLvl val="ctr"/>
          <dgm:resizeHandles val="exact"/>
        </dgm:presLayoutVars>
      </dgm:prSet>
      <dgm:spPr/>
    </dgm:pt>
    <dgm:pt modelId="{1F605F4F-E335-4B13-AFB1-A508FD5E2807}" type="pres">
      <dgm:prSet presAssocID="{9E2FBEFC-531B-412C-9C2D-DC0856F6C93C}" presName="centerShape" presStyleLbl="node0" presStyleIdx="0" presStyleCnt="1"/>
      <dgm:spPr/>
    </dgm:pt>
    <dgm:pt modelId="{3BD68E93-2B85-4A2B-A64F-B921E037506A}" type="pres">
      <dgm:prSet presAssocID="{1E2DE0CA-F8BA-4636-8990-3C6E88B6FE44}" presName="Name9" presStyleLbl="parChTrans1D2" presStyleIdx="0" presStyleCnt="5"/>
      <dgm:spPr/>
    </dgm:pt>
    <dgm:pt modelId="{82AE4EDD-706F-4273-A0E8-A5CE78673376}" type="pres">
      <dgm:prSet presAssocID="{1E2DE0CA-F8BA-4636-8990-3C6E88B6FE44}" presName="connTx" presStyleLbl="parChTrans1D2" presStyleIdx="0" presStyleCnt="5"/>
      <dgm:spPr/>
    </dgm:pt>
    <dgm:pt modelId="{7ADC508D-A3D3-44B6-8DE3-FF636F7FB36E}" type="pres">
      <dgm:prSet presAssocID="{CC40A873-F086-4709-BA82-D6034045E628}" presName="node" presStyleLbl="node1" presStyleIdx="0" presStyleCnt="5" custScaleX="135267">
        <dgm:presLayoutVars>
          <dgm:bulletEnabled val="1"/>
        </dgm:presLayoutVars>
      </dgm:prSet>
      <dgm:spPr/>
    </dgm:pt>
    <dgm:pt modelId="{88EBBC49-745E-47F9-B93E-4E8823FA6AD6}" type="pres">
      <dgm:prSet presAssocID="{E63F5E3A-D1A8-4A91-B4AB-4E0DF1E4C416}" presName="Name9" presStyleLbl="parChTrans1D2" presStyleIdx="1" presStyleCnt="5"/>
      <dgm:spPr/>
    </dgm:pt>
    <dgm:pt modelId="{D4E91906-07DB-4DAB-BF1C-36D6DAE76AA7}" type="pres">
      <dgm:prSet presAssocID="{E63F5E3A-D1A8-4A91-B4AB-4E0DF1E4C416}" presName="connTx" presStyleLbl="parChTrans1D2" presStyleIdx="1" presStyleCnt="5"/>
      <dgm:spPr/>
    </dgm:pt>
    <dgm:pt modelId="{72380B7C-6ACC-4F26-A7F2-C238E19A5EEE}" type="pres">
      <dgm:prSet presAssocID="{03C6FE46-E178-42FC-8A2B-127FC6BED2B9}" presName="node" presStyleLbl="node1" presStyleIdx="1" presStyleCnt="5" custScaleX="135267">
        <dgm:presLayoutVars>
          <dgm:bulletEnabled val="1"/>
        </dgm:presLayoutVars>
      </dgm:prSet>
      <dgm:spPr/>
    </dgm:pt>
    <dgm:pt modelId="{CA842129-66C2-4D96-9534-0B7FAC76A5C6}" type="pres">
      <dgm:prSet presAssocID="{DCCE3A4A-C970-4B79-8D20-9679351AD69F}" presName="Name9" presStyleLbl="parChTrans1D2" presStyleIdx="2" presStyleCnt="5"/>
      <dgm:spPr/>
    </dgm:pt>
    <dgm:pt modelId="{B42055C7-C579-467C-BF5C-03BB0EDB751F}" type="pres">
      <dgm:prSet presAssocID="{DCCE3A4A-C970-4B79-8D20-9679351AD69F}" presName="connTx" presStyleLbl="parChTrans1D2" presStyleIdx="2" presStyleCnt="5"/>
      <dgm:spPr/>
    </dgm:pt>
    <dgm:pt modelId="{A8F35F20-E654-4EB1-84E6-A741A87C2035}" type="pres">
      <dgm:prSet presAssocID="{DE4E5586-80DC-4845-8FDD-906297E8F552}" presName="node" presStyleLbl="node1" presStyleIdx="2" presStyleCnt="5" custScaleX="135267">
        <dgm:presLayoutVars>
          <dgm:bulletEnabled val="1"/>
        </dgm:presLayoutVars>
      </dgm:prSet>
      <dgm:spPr/>
    </dgm:pt>
    <dgm:pt modelId="{6230D42F-0C4F-42A6-BC63-8883BAF9CD0F}" type="pres">
      <dgm:prSet presAssocID="{1522A600-0249-4EBA-AB14-AF456E4E525B}" presName="Name9" presStyleLbl="parChTrans1D2" presStyleIdx="3" presStyleCnt="5"/>
      <dgm:spPr/>
    </dgm:pt>
    <dgm:pt modelId="{2451E248-2714-4310-9BB7-619B9711C39A}" type="pres">
      <dgm:prSet presAssocID="{1522A600-0249-4EBA-AB14-AF456E4E525B}" presName="connTx" presStyleLbl="parChTrans1D2" presStyleIdx="3" presStyleCnt="5"/>
      <dgm:spPr/>
    </dgm:pt>
    <dgm:pt modelId="{6B886512-67B8-4DE4-AC50-40F516A6D95F}" type="pres">
      <dgm:prSet presAssocID="{0EDF0C12-BACA-4E35-9425-3FFE352BC268}" presName="node" presStyleLbl="node1" presStyleIdx="3" presStyleCnt="5" custScaleX="135267">
        <dgm:presLayoutVars>
          <dgm:bulletEnabled val="1"/>
        </dgm:presLayoutVars>
      </dgm:prSet>
      <dgm:spPr/>
    </dgm:pt>
    <dgm:pt modelId="{87BA25A6-6AC3-447B-A2F3-91AC79A1BF4C}" type="pres">
      <dgm:prSet presAssocID="{145B137B-2D13-4BAF-AA1E-FB2A6DF09C10}" presName="Name9" presStyleLbl="parChTrans1D2" presStyleIdx="4" presStyleCnt="5"/>
      <dgm:spPr/>
    </dgm:pt>
    <dgm:pt modelId="{E33938BB-D664-4AEC-B9D4-56DEB4BDB52E}" type="pres">
      <dgm:prSet presAssocID="{145B137B-2D13-4BAF-AA1E-FB2A6DF09C10}" presName="connTx" presStyleLbl="parChTrans1D2" presStyleIdx="4" presStyleCnt="5"/>
      <dgm:spPr/>
    </dgm:pt>
    <dgm:pt modelId="{6F97D972-1057-425E-A3C6-E3B9831047AB}" type="pres">
      <dgm:prSet presAssocID="{57BE0C23-F4CF-483B-930D-8C2370A5B55B}" presName="node" presStyleLbl="node1" presStyleIdx="4" presStyleCnt="5" custScaleX="135267">
        <dgm:presLayoutVars>
          <dgm:bulletEnabled val="1"/>
        </dgm:presLayoutVars>
      </dgm:prSet>
      <dgm:spPr/>
    </dgm:pt>
  </dgm:ptLst>
  <dgm:cxnLst>
    <dgm:cxn modelId="{EEB0F511-182F-4E83-BB9B-4CB1537B0737}" type="presOf" srcId="{5711CBF8-8325-403F-A353-7EBA02D9F758}" destId="{4FB5BAE7-34EF-4539-BCA3-2464453E773D}" srcOrd="0" destOrd="0" presId="urn:microsoft.com/office/officeart/2005/8/layout/radial1"/>
    <dgm:cxn modelId="{C747721D-035D-4BF0-AE93-8B04FE59FCA1}" type="presOf" srcId="{145B137B-2D13-4BAF-AA1E-FB2A6DF09C10}" destId="{E33938BB-D664-4AEC-B9D4-56DEB4BDB52E}" srcOrd="1" destOrd="0" presId="urn:microsoft.com/office/officeart/2005/8/layout/radial1"/>
    <dgm:cxn modelId="{64C40B2B-56FC-41DC-B80D-289E53E3FD11}" type="presOf" srcId="{145B137B-2D13-4BAF-AA1E-FB2A6DF09C10}" destId="{87BA25A6-6AC3-447B-A2F3-91AC79A1BF4C}" srcOrd="0" destOrd="0" presId="urn:microsoft.com/office/officeart/2005/8/layout/radial1"/>
    <dgm:cxn modelId="{ECC23C5D-E7A6-4D80-B2E6-E175493773C8}" type="presOf" srcId="{0EDF0C12-BACA-4E35-9425-3FFE352BC268}" destId="{6B886512-67B8-4DE4-AC50-40F516A6D95F}" srcOrd="0" destOrd="0" presId="urn:microsoft.com/office/officeart/2005/8/layout/radial1"/>
    <dgm:cxn modelId="{2935EB5F-D715-4B57-ABB7-D096C456105C}" type="presOf" srcId="{1E2DE0CA-F8BA-4636-8990-3C6E88B6FE44}" destId="{82AE4EDD-706F-4273-A0E8-A5CE78673376}" srcOrd="1" destOrd="0" presId="urn:microsoft.com/office/officeart/2005/8/layout/radial1"/>
    <dgm:cxn modelId="{2845CA65-F739-4F60-8DA0-24981270BF58}" type="presOf" srcId="{DCCE3A4A-C970-4B79-8D20-9679351AD69F}" destId="{B42055C7-C579-467C-BF5C-03BB0EDB751F}" srcOrd="1" destOrd="0" presId="urn:microsoft.com/office/officeart/2005/8/layout/radial1"/>
    <dgm:cxn modelId="{2702DE65-3F4F-4D06-B17A-80B84F3A5941}" type="presOf" srcId="{03C6FE46-E178-42FC-8A2B-127FC6BED2B9}" destId="{72380B7C-6ACC-4F26-A7F2-C238E19A5EEE}" srcOrd="0" destOrd="0" presId="urn:microsoft.com/office/officeart/2005/8/layout/radial1"/>
    <dgm:cxn modelId="{D3A3B567-151E-4FC0-BD8D-461CC1590166}" type="presOf" srcId="{DE4E5586-80DC-4845-8FDD-906297E8F552}" destId="{A8F35F20-E654-4EB1-84E6-A741A87C2035}" srcOrd="0" destOrd="0" presId="urn:microsoft.com/office/officeart/2005/8/layout/radial1"/>
    <dgm:cxn modelId="{C0637F69-3CE4-4EF6-9CAE-6044329B0563}" srcId="{9E2FBEFC-531B-412C-9C2D-DC0856F6C93C}" destId="{03C6FE46-E178-42FC-8A2B-127FC6BED2B9}" srcOrd="1" destOrd="0" parTransId="{E63F5E3A-D1A8-4A91-B4AB-4E0DF1E4C416}" sibTransId="{F4B5B875-07A4-4076-98BB-CDFC300DEDB2}"/>
    <dgm:cxn modelId="{D6DF9B6E-95DA-4D20-95FE-C0369DDF2F97}" type="presOf" srcId="{E63F5E3A-D1A8-4A91-B4AB-4E0DF1E4C416}" destId="{88EBBC49-745E-47F9-B93E-4E8823FA6AD6}" srcOrd="0" destOrd="0" presId="urn:microsoft.com/office/officeart/2005/8/layout/radial1"/>
    <dgm:cxn modelId="{65572271-3282-432E-9EA4-DC66F1761A76}" srcId="{9E2FBEFC-531B-412C-9C2D-DC0856F6C93C}" destId="{57BE0C23-F4CF-483B-930D-8C2370A5B55B}" srcOrd="4" destOrd="0" parTransId="{145B137B-2D13-4BAF-AA1E-FB2A6DF09C10}" sibTransId="{D30E7EA3-30BA-4959-A67F-2E017E038155}"/>
    <dgm:cxn modelId="{4E901758-CC79-4EC6-9B55-416C3524DA59}" type="presOf" srcId="{1522A600-0249-4EBA-AB14-AF456E4E525B}" destId="{6230D42F-0C4F-42A6-BC63-8883BAF9CD0F}" srcOrd="0" destOrd="0" presId="urn:microsoft.com/office/officeart/2005/8/layout/radial1"/>
    <dgm:cxn modelId="{7820AF7C-7E9B-45F8-8F59-09BD1D06399C}" type="presOf" srcId="{CC40A873-F086-4709-BA82-D6034045E628}" destId="{7ADC508D-A3D3-44B6-8DE3-FF636F7FB36E}" srcOrd="0" destOrd="0" presId="urn:microsoft.com/office/officeart/2005/8/layout/radial1"/>
    <dgm:cxn modelId="{EB698781-6DAD-44A6-BEAF-F020C869E791}" type="presOf" srcId="{57BE0C23-F4CF-483B-930D-8C2370A5B55B}" destId="{6F97D972-1057-425E-A3C6-E3B9831047AB}" srcOrd="0" destOrd="0" presId="urn:microsoft.com/office/officeart/2005/8/layout/radial1"/>
    <dgm:cxn modelId="{6A9D9685-C85C-4180-9036-9710890473B2}" srcId="{9E2FBEFC-531B-412C-9C2D-DC0856F6C93C}" destId="{0EDF0C12-BACA-4E35-9425-3FFE352BC268}" srcOrd="3" destOrd="0" parTransId="{1522A600-0249-4EBA-AB14-AF456E4E525B}" sibTransId="{9753AB1E-A783-4C7D-A089-98140FC68CFE}"/>
    <dgm:cxn modelId="{40FAB58C-A396-4160-BE46-B195F927083F}" srcId="{9E2FBEFC-531B-412C-9C2D-DC0856F6C93C}" destId="{DE4E5586-80DC-4845-8FDD-906297E8F552}" srcOrd="2" destOrd="0" parTransId="{DCCE3A4A-C970-4B79-8D20-9679351AD69F}" sibTransId="{DA3DA4CC-DE63-4CAE-BE0A-A00605C835D1}"/>
    <dgm:cxn modelId="{AD61A49C-111D-46A4-8B6B-F5B834F85C17}" type="presOf" srcId="{1E2DE0CA-F8BA-4636-8990-3C6E88B6FE44}" destId="{3BD68E93-2B85-4A2B-A64F-B921E037506A}" srcOrd="0" destOrd="0" presId="urn:microsoft.com/office/officeart/2005/8/layout/radial1"/>
    <dgm:cxn modelId="{87CD9CCA-C3FC-4DDA-B314-0FD6B5C14CF8}" type="presOf" srcId="{1522A600-0249-4EBA-AB14-AF456E4E525B}" destId="{2451E248-2714-4310-9BB7-619B9711C39A}" srcOrd="1" destOrd="0" presId="urn:microsoft.com/office/officeart/2005/8/layout/radial1"/>
    <dgm:cxn modelId="{84E2B8DE-272A-4586-82DF-A6463D8BE823}" srcId="{5711CBF8-8325-403F-A353-7EBA02D9F758}" destId="{9E2FBEFC-531B-412C-9C2D-DC0856F6C93C}" srcOrd="0" destOrd="0" parTransId="{D47CF2B5-ACFD-4F9D-A5BF-62103E18D02D}" sibTransId="{AEF1422F-F4DE-4155-9C48-2E16A7D7DB54}"/>
    <dgm:cxn modelId="{4E2D64F1-F8A7-4DC9-8003-9BC929D09C2F}" type="presOf" srcId="{9E2FBEFC-531B-412C-9C2D-DC0856F6C93C}" destId="{1F605F4F-E335-4B13-AFB1-A508FD5E2807}" srcOrd="0" destOrd="0" presId="urn:microsoft.com/office/officeart/2005/8/layout/radial1"/>
    <dgm:cxn modelId="{8021F0F1-2DE4-4CF5-82CF-A3DDEC318CA4}" type="presOf" srcId="{E63F5E3A-D1A8-4A91-B4AB-4E0DF1E4C416}" destId="{D4E91906-07DB-4DAB-BF1C-36D6DAE76AA7}" srcOrd="1" destOrd="0" presId="urn:microsoft.com/office/officeart/2005/8/layout/radial1"/>
    <dgm:cxn modelId="{C6CB7EFD-DD91-4E5B-8F01-135C8DEED1E9}" srcId="{9E2FBEFC-531B-412C-9C2D-DC0856F6C93C}" destId="{CC40A873-F086-4709-BA82-D6034045E628}" srcOrd="0" destOrd="0" parTransId="{1E2DE0CA-F8BA-4636-8990-3C6E88B6FE44}" sibTransId="{9A2872DC-4B5F-4880-A86C-65D586CC08BC}"/>
    <dgm:cxn modelId="{3C72DCFE-CCF2-469A-8B9C-4B026034D71C}" type="presOf" srcId="{DCCE3A4A-C970-4B79-8D20-9679351AD69F}" destId="{CA842129-66C2-4D96-9534-0B7FAC76A5C6}" srcOrd="0" destOrd="0" presId="urn:microsoft.com/office/officeart/2005/8/layout/radial1"/>
    <dgm:cxn modelId="{21E6407C-900D-47F7-90AD-3064666BBEC2}" type="presParOf" srcId="{4FB5BAE7-34EF-4539-BCA3-2464453E773D}" destId="{1F605F4F-E335-4B13-AFB1-A508FD5E2807}" srcOrd="0" destOrd="0" presId="urn:microsoft.com/office/officeart/2005/8/layout/radial1"/>
    <dgm:cxn modelId="{3BBF7DDB-5A92-42ED-893A-39751F7B791D}" type="presParOf" srcId="{4FB5BAE7-34EF-4539-BCA3-2464453E773D}" destId="{3BD68E93-2B85-4A2B-A64F-B921E037506A}" srcOrd="1" destOrd="0" presId="urn:microsoft.com/office/officeart/2005/8/layout/radial1"/>
    <dgm:cxn modelId="{4CB47B69-9BA1-48A2-B472-07705DAFC675}" type="presParOf" srcId="{3BD68E93-2B85-4A2B-A64F-B921E037506A}" destId="{82AE4EDD-706F-4273-A0E8-A5CE78673376}" srcOrd="0" destOrd="0" presId="urn:microsoft.com/office/officeart/2005/8/layout/radial1"/>
    <dgm:cxn modelId="{9BF50DE3-8F89-409A-A167-5EA2071913B5}" type="presParOf" srcId="{4FB5BAE7-34EF-4539-BCA3-2464453E773D}" destId="{7ADC508D-A3D3-44B6-8DE3-FF636F7FB36E}" srcOrd="2" destOrd="0" presId="urn:microsoft.com/office/officeart/2005/8/layout/radial1"/>
    <dgm:cxn modelId="{572D1FB7-5C99-416D-917A-7EEE1C1B0BB4}" type="presParOf" srcId="{4FB5BAE7-34EF-4539-BCA3-2464453E773D}" destId="{88EBBC49-745E-47F9-B93E-4E8823FA6AD6}" srcOrd="3" destOrd="0" presId="urn:microsoft.com/office/officeart/2005/8/layout/radial1"/>
    <dgm:cxn modelId="{517DF41D-557B-41F7-BE61-B5DB600E568E}" type="presParOf" srcId="{88EBBC49-745E-47F9-B93E-4E8823FA6AD6}" destId="{D4E91906-07DB-4DAB-BF1C-36D6DAE76AA7}" srcOrd="0" destOrd="0" presId="urn:microsoft.com/office/officeart/2005/8/layout/radial1"/>
    <dgm:cxn modelId="{B56E4D22-3561-468C-9D35-991AFEFBFB4B}" type="presParOf" srcId="{4FB5BAE7-34EF-4539-BCA3-2464453E773D}" destId="{72380B7C-6ACC-4F26-A7F2-C238E19A5EEE}" srcOrd="4" destOrd="0" presId="urn:microsoft.com/office/officeart/2005/8/layout/radial1"/>
    <dgm:cxn modelId="{0EB3CD22-5217-4345-9EA2-7461C24F56EA}" type="presParOf" srcId="{4FB5BAE7-34EF-4539-BCA3-2464453E773D}" destId="{CA842129-66C2-4D96-9534-0B7FAC76A5C6}" srcOrd="5" destOrd="0" presId="urn:microsoft.com/office/officeart/2005/8/layout/radial1"/>
    <dgm:cxn modelId="{B4CB3E5C-D8B9-4690-B9CB-744520CD2DF6}" type="presParOf" srcId="{CA842129-66C2-4D96-9534-0B7FAC76A5C6}" destId="{B42055C7-C579-467C-BF5C-03BB0EDB751F}" srcOrd="0" destOrd="0" presId="urn:microsoft.com/office/officeart/2005/8/layout/radial1"/>
    <dgm:cxn modelId="{6FEC6A7B-26EA-45F7-B3CE-DCE39EC05EFA}" type="presParOf" srcId="{4FB5BAE7-34EF-4539-BCA3-2464453E773D}" destId="{A8F35F20-E654-4EB1-84E6-A741A87C2035}" srcOrd="6" destOrd="0" presId="urn:microsoft.com/office/officeart/2005/8/layout/radial1"/>
    <dgm:cxn modelId="{C6C5C288-C313-4C58-8607-5D6CAAAFA69F}" type="presParOf" srcId="{4FB5BAE7-34EF-4539-BCA3-2464453E773D}" destId="{6230D42F-0C4F-42A6-BC63-8883BAF9CD0F}" srcOrd="7" destOrd="0" presId="urn:microsoft.com/office/officeart/2005/8/layout/radial1"/>
    <dgm:cxn modelId="{48E7569D-683D-4E83-8D8E-127095A5466C}" type="presParOf" srcId="{6230D42F-0C4F-42A6-BC63-8883BAF9CD0F}" destId="{2451E248-2714-4310-9BB7-619B9711C39A}" srcOrd="0" destOrd="0" presId="urn:microsoft.com/office/officeart/2005/8/layout/radial1"/>
    <dgm:cxn modelId="{25D5869B-ECFC-42D3-A96C-F7650FAF3C04}" type="presParOf" srcId="{4FB5BAE7-34EF-4539-BCA3-2464453E773D}" destId="{6B886512-67B8-4DE4-AC50-40F516A6D95F}" srcOrd="8" destOrd="0" presId="urn:microsoft.com/office/officeart/2005/8/layout/radial1"/>
    <dgm:cxn modelId="{69B2DC5D-1C7E-45FD-942C-0CAB8A89B9AA}" type="presParOf" srcId="{4FB5BAE7-34EF-4539-BCA3-2464453E773D}" destId="{87BA25A6-6AC3-447B-A2F3-91AC79A1BF4C}" srcOrd="9" destOrd="0" presId="urn:microsoft.com/office/officeart/2005/8/layout/radial1"/>
    <dgm:cxn modelId="{3CDEB406-394E-4892-B21E-1E41E52CD9B2}" type="presParOf" srcId="{87BA25A6-6AC3-447B-A2F3-91AC79A1BF4C}" destId="{E33938BB-D664-4AEC-B9D4-56DEB4BDB52E}" srcOrd="0" destOrd="0" presId="urn:microsoft.com/office/officeart/2005/8/layout/radial1"/>
    <dgm:cxn modelId="{9411B699-6BA3-44CB-BEC9-5EA6937919B2}" type="presParOf" srcId="{4FB5BAE7-34EF-4539-BCA3-2464453E773D}" destId="{6F97D972-1057-425E-A3C6-E3B9831047AB}"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E16853-5E4E-4862-BBCA-71731970ED56}" type="doc">
      <dgm:prSet loTypeId="urn:microsoft.com/office/officeart/2005/8/layout/process4" loCatId="process" qsTypeId="urn:microsoft.com/office/officeart/2005/8/quickstyle/simple5" qsCatId="simple" csTypeId="urn:microsoft.com/office/officeart/2005/8/colors/colorful2" csCatId="colorful" phldr="1"/>
      <dgm:spPr/>
      <dgm:t>
        <a:bodyPr/>
        <a:lstStyle/>
        <a:p>
          <a:endParaRPr lang="en-US"/>
        </a:p>
      </dgm:t>
    </dgm:pt>
    <dgm:pt modelId="{3ADF3C5E-1959-4429-931C-3D45B88956D0}">
      <dgm:prSet custT="1"/>
      <dgm:spPr/>
      <dgm:t>
        <a:bodyPr/>
        <a:lstStyle/>
        <a:p>
          <a:r>
            <a:rPr lang="en-US" sz="2400" dirty="0"/>
            <a:t>How can we plan for identifying and recruiting faith companions for youth?</a:t>
          </a:r>
        </a:p>
      </dgm:t>
    </dgm:pt>
    <dgm:pt modelId="{DC772F79-1A6E-4F51-9827-4A0B3A53A924}" type="parTrans" cxnId="{DDE84A75-7783-4EDC-95D7-B7BB7E03E5AC}">
      <dgm:prSet/>
      <dgm:spPr/>
      <dgm:t>
        <a:bodyPr/>
        <a:lstStyle/>
        <a:p>
          <a:endParaRPr lang="en-US"/>
        </a:p>
      </dgm:t>
    </dgm:pt>
    <dgm:pt modelId="{80E9611F-7EB8-446E-859A-B7FD3773939D}" type="sibTrans" cxnId="{DDE84A75-7783-4EDC-95D7-B7BB7E03E5AC}">
      <dgm:prSet/>
      <dgm:spPr/>
      <dgm:t>
        <a:bodyPr/>
        <a:lstStyle/>
        <a:p>
          <a:endParaRPr lang="en-US"/>
        </a:p>
      </dgm:t>
    </dgm:pt>
    <dgm:pt modelId="{1378B4EE-5C03-411E-99D3-81C8CB1FC4AB}">
      <dgm:prSet custT="1"/>
      <dgm:spPr/>
      <dgm:t>
        <a:bodyPr/>
        <a:lstStyle/>
        <a:p>
          <a:r>
            <a:rPr lang="en-US" sz="2400" dirty="0"/>
            <a:t>How will we match youth                                   with faith companions? </a:t>
          </a:r>
        </a:p>
      </dgm:t>
    </dgm:pt>
    <dgm:pt modelId="{CB0B0557-E264-4837-90CF-AB9A45A36D7A}" type="parTrans" cxnId="{62076765-613B-4244-8B14-6850A94DBD31}">
      <dgm:prSet/>
      <dgm:spPr/>
      <dgm:t>
        <a:bodyPr/>
        <a:lstStyle/>
        <a:p>
          <a:endParaRPr lang="en-US"/>
        </a:p>
      </dgm:t>
    </dgm:pt>
    <dgm:pt modelId="{D6CA58D3-A0D1-41B8-AD22-90AB77D3D7F8}" type="sibTrans" cxnId="{62076765-613B-4244-8B14-6850A94DBD31}">
      <dgm:prSet/>
      <dgm:spPr/>
      <dgm:t>
        <a:bodyPr/>
        <a:lstStyle/>
        <a:p>
          <a:endParaRPr lang="en-US"/>
        </a:p>
      </dgm:t>
    </dgm:pt>
    <dgm:pt modelId="{9FBEB68A-E6B4-4106-B32D-430019EE18C4}">
      <dgm:prSet custT="1"/>
      <dgm:spPr/>
      <dgm:t>
        <a:bodyPr/>
        <a:lstStyle/>
        <a:p>
          <a:r>
            <a:rPr lang="en-US" sz="2400" dirty="0"/>
            <a:t>How will we plan for measures to provide a safe environment for accompaniment? </a:t>
          </a:r>
        </a:p>
      </dgm:t>
    </dgm:pt>
    <dgm:pt modelId="{04AECACD-E04A-48F8-BD2E-80865D1E331F}" type="parTrans" cxnId="{A2F369E5-6C00-4831-BE44-B54066F76BC9}">
      <dgm:prSet/>
      <dgm:spPr/>
      <dgm:t>
        <a:bodyPr/>
        <a:lstStyle/>
        <a:p>
          <a:endParaRPr lang="en-US"/>
        </a:p>
      </dgm:t>
    </dgm:pt>
    <dgm:pt modelId="{994E5BAD-5F9E-4A9A-AA4F-A6CEB33F0A47}" type="sibTrans" cxnId="{A2F369E5-6C00-4831-BE44-B54066F76BC9}">
      <dgm:prSet/>
      <dgm:spPr/>
      <dgm:t>
        <a:bodyPr/>
        <a:lstStyle/>
        <a:p>
          <a:endParaRPr lang="en-US"/>
        </a:p>
      </dgm:t>
    </dgm:pt>
    <dgm:pt modelId="{9C56E0E6-DE0B-473A-B4CA-004CD1B20D13}">
      <dgm:prSet custT="1"/>
      <dgm:spPr/>
      <dgm:t>
        <a:bodyPr/>
        <a:lstStyle/>
        <a:p>
          <a:r>
            <a:rPr lang="en-US" sz="2000" b="0" dirty="0"/>
            <a:t>How will we plan for support for faith companions?</a:t>
          </a:r>
        </a:p>
      </dgm:t>
    </dgm:pt>
    <dgm:pt modelId="{2C5473FD-9FDF-48FB-86A3-4AB2BB4E7EE9}" type="parTrans" cxnId="{556E8AC6-FCD8-405B-A012-464D7AC6DB58}">
      <dgm:prSet/>
      <dgm:spPr/>
      <dgm:t>
        <a:bodyPr/>
        <a:lstStyle/>
        <a:p>
          <a:endParaRPr lang="en-US"/>
        </a:p>
      </dgm:t>
    </dgm:pt>
    <dgm:pt modelId="{F00DBAC0-5875-4297-B147-13F8C367AC18}" type="sibTrans" cxnId="{556E8AC6-FCD8-405B-A012-464D7AC6DB58}">
      <dgm:prSet/>
      <dgm:spPr/>
      <dgm:t>
        <a:bodyPr/>
        <a:lstStyle/>
        <a:p>
          <a:endParaRPr lang="en-US"/>
        </a:p>
      </dgm:t>
    </dgm:pt>
    <dgm:pt modelId="{F82D10D7-9F30-45E6-BCA7-1DB8D893256E}">
      <dgm:prSet/>
      <dgm:spPr/>
      <dgm:t>
        <a:bodyPr/>
        <a:lstStyle/>
        <a:p>
          <a:r>
            <a:rPr lang="en-US"/>
            <a:t>Networking</a:t>
          </a:r>
        </a:p>
      </dgm:t>
    </dgm:pt>
    <dgm:pt modelId="{6BE73F7C-8867-42D7-B8AC-8B910FAF7AFD}" type="parTrans" cxnId="{C0881F04-2AB4-4C44-802A-BAF052A47DFD}">
      <dgm:prSet/>
      <dgm:spPr/>
      <dgm:t>
        <a:bodyPr/>
        <a:lstStyle/>
        <a:p>
          <a:endParaRPr lang="en-US"/>
        </a:p>
      </dgm:t>
    </dgm:pt>
    <dgm:pt modelId="{DCC127F6-20C6-47A3-927A-A70A298B5BF9}" type="sibTrans" cxnId="{C0881F04-2AB4-4C44-802A-BAF052A47DFD}">
      <dgm:prSet/>
      <dgm:spPr/>
      <dgm:t>
        <a:bodyPr/>
        <a:lstStyle/>
        <a:p>
          <a:endParaRPr lang="en-US"/>
        </a:p>
      </dgm:t>
    </dgm:pt>
    <dgm:pt modelId="{E553967F-4DC2-4B5B-B2CA-805F0A51138C}">
      <dgm:prSet/>
      <dgm:spPr/>
      <dgm:t>
        <a:bodyPr/>
        <a:lstStyle/>
        <a:p>
          <a:r>
            <a:rPr lang="en-US"/>
            <a:t>Coaching</a:t>
          </a:r>
        </a:p>
      </dgm:t>
    </dgm:pt>
    <dgm:pt modelId="{F73FA490-C30E-4517-AB3D-0DBF2A71EF34}" type="parTrans" cxnId="{2A1F7EBF-E075-405B-8A22-BC2E7B13A466}">
      <dgm:prSet/>
      <dgm:spPr/>
      <dgm:t>
        <a:bodyPr/>
        <a:lstStyle/>
        <a:p>
          <a:endParaRPr lang="en-US"/>
        </a:p>
      </dgm:t>
    </dgm:pt>
    <dgm:pt modelId="{C1048FE3-1B38-4CDB-BCFD-9637AEF65D3B}" type="sibTrans" cxnId="{2A1F7EBF-E075-405B-8A22-BC2E7B13A466}">
      <dgm:prSet/>
      <dgm:spPr/>
      <dgm:t>
        <a:bodyPr/>
        <a:lstStyle/>
        <a:p>
          <a:endParaRPr lang="en-US"/>
        </a:p>
      </dgm:t>
    </dgm:pt>
    <dgm:pt modelId="{3B9A47A0-4F9B-457A-93FF-4D8765ABD2C8}">
      <dgm:prSet/>
      <dgm:spPr/>
      <dgm:t>
        <a:bodyPr/>
        <a:lstStyle/>
        <a:p>
          <a:r>
            <a:rPr lang="en-US"/>
            <a:t>Training</a:t>
          </a:r>
        </a:p>
      </dgm:t>
    </dgm:pt>
    <dgm:pt modelId="{F10E86A2-E8E9-4345-A223-FDF1E767A4BB}" type="parTrans" cxnId="{99C05F2C-FA1C-4DE0-AA24-3B1577172DD2}">
      <dgm:prSet/>
      <dgm:spPr/>
      <dgm:t>
        <a:bodyPr/>
        <a:lstStyle/>
        <a:p>
          <a:endParaRPr lang="en-US"/>
        </a:p>
      </dgm:t>
    </dgm:pt>
    <dgm:pt modelId="{B068A51A-9E00-4D61-9BEE-12D4F0F9CA36}" type="sibTrans" cxnId="{99C05F2C-FA1C-4DE0-AA24-3B1577172DD2}">
      <dgm:prSet/>
      <dgm:spPr/>
      <dgm:t>
        <a:bodyPr/>
        <a:lstStyle/>
        <a:p>
          <a:endParaRPr lang="en-US"/>
        </a:p>
      </dgm:t>
    </dgm:pt>
    <dgm:pt modelId="{71B46320-F039-4EF2-B1D4-76D46D38B876}">
      <dgm:prSet/>
      <dgm:spPr/>
      <dgm:t>
        <a:bodyPr/>
        <a:lstStyle/>
        <a:p>
          <a:r>
            <a:rPr lang="en-US"/>
            <a:t>Resources</a:t>
          </a:r>
        </a:p>
      </dgm:t>
    </dgm:pt>
    <dgm:pt modelId="{615FEF6A-A3E8-4C46-92E3-124A6D98BFAF}" type="parTrans" cxnId="{DAEDA966-5C04-49A1-ABD5-CB9F0429F296}">
      <dgm:prSet/>
      <dgm:spPr/>
      <dgm:t>
        <a:bodyPr/>
        <a:lstStyle/>
        <a:p>
          <a:endParaRPr lang="en-US"/>
        </a:p>
      </dgm:t>
    </dgm:pt>
    <dgm:pt modelId="{670F0C03-580E-4969-A3CF-E567C9A8B89F}" type="sibTrans" cxnId="{DAEDA966-5C04-49A1-ABD5-CB9F0429F296}">
      <dgm:prSet/>
      <dgm:spPr/>
      <dgm:t>
        <a:bodyPr/>
        <a:lstStyle/>
        <a:p>
          <a:endParaRPr lang="en-US"/>
        </a:p>
      </dgm:t>
    </dgm:pt>
    <dgm:pt modelId="{18A719CB-9328-4812-B929-D50E240DD1FC}" type="pres">
      <dgm:prSet presAssocID="{24E16853-5E4E-4862-BBCA-71731970ED56}" presName="Name0" presStyleCnt="0">
        <dgm:presLayoutVars>
          <dgm:dir/>
          <dgm:animLvl val="lvl"/>
          <dgm:resizeHandles val="exact"/>
        </dgm:presLayoutVars>
      </dgm:prSet>
      <dgm:spPr/>
    </dgm:pt>
    <dgm:pt modelId="{D4E3ACC4-D33C-40ED-94D3-03EFF02A6317}" type="pres">
      <dgm:prSet presAssocID="{9C56E0E6-DE0B-473A-B4CA-004CD1B20D13}" presName="boxAndChildren" presStyleCnt="0"/>
      <dgm:spPr/>
    </dgm:pt>
    <dgm:pt modelId="{82E2D2C6-CB9A-40EB-BCE1-A608D9B79BC4}" type="pres">
      <dgm:prSet presAssocID="{9C56E0E6-DE0B-473A-B4CA-004CD1B20D13}" presName="parentTextBox" presStyleLbl="node1" presStyleIdx="0" presStyleCnt="4"/>
      <dgm:spPr/>
    </dgm:pt>
    <dgm:pt modelId="{1CA4CC95-B88B-4ED9-8652-184B34F79949}" type="pres">
      <dgm:prSet presAssocID="{9C56E0E6-DE0B-473A-B4CA-004CD1B20D13}" presName="entireBox" presStyleLbl="node1" presStyleIdx="0" presStyleCnt="4"/>
      <dgm:spPr/>
    </dgm:pt>
    <dgm:pt modelId="{0884B1E5-907A-4E28-88C1-7CC5C09B0FCD}" type="pres">
      <dgm:prSet presAssocID="{9C56E0E6-DE0B-473A-B4CA-004CD1B20D13}" presName="descendantBox" presStyleCnt="0"/>
      <dgm:spPr/>
    </dgm:pt>
    <dgm:pt modelId="{821E841B-E2AE-4184-82AA-64AADB30AAEE}" type="pres">
      <dgm:prSet presAssocID="{F82D10D7-9F30-45E6-BCA7-1DB8D893256E}" presName="childTextBox" presStyleLbl="fgAccFollowNode1" presStyleIdx="0" presStyleCnt="4">
        <dgm:presLayoutVars>
          <dgm:bulletEnabled val="1"/>
        </dgm:presLayoutVars>
      </dgm:prSet>
      <dgm:spPr/>
    </dgm:pt>
    <dgm:pt modelId="{F92A6C9C-93C6-47DA-989E-8A3573DA3FE4}" type="pres">
      <dgm:prSet presAssocID="{E553967F-4DC2-4B5B-B2CA-805F0A51138C}" presName="childTextBox" presStyleLbl="fgAccFollowNode1" presStyleIdx="1" presStyleCnt="4">
        <dgm:presLayoutVars>
          <dgm:bulletEnabled val="1"/>
        </dgm:presLayoutVars>
      </dgm:prSet>
      <dgm:spPr/>
    </dgm:pt>
    <dgm:pt modelId="{749D3E2E-6287-4D74-B8EB-0B2FB159162E}" type="pres">
      <dgm:prSet presAssocID="{3B9A47A0-4F9B-457A-93FF-4D8765ABD2C8}" presName="childTextBox" presStyleLbl="fgAccFollowNode1" presStyleIdx="2" presStyleCnt="4">
        <dgm:presLayoutVars>
          <dgm:bulletEnabled val="1"/>
        </dgm:presLayoutVars>
      </dgm:prSet>
      <dgm:spPr/>
    </dgm:pt>
    <dgm:pt modelId="{A8CD1314-3AAA-469E-A7AF-6C36E5054516}" type="pres">
      <dgm:prSet presAssocID="{71B46320-F039-4EF2-B1D4-76D46D38B876}" presName="childTextBox" presStyleLbl="fgAccFollowNode1" presStyleIdx="3" presStyleCnt="4">
        <dgm:presLayoutVars>
          <dgm:bulletEnabled val="1"/>
        </dgm:presLayoutVars>
      </dgm:prSet>
      <dgm:spPr/>
    </dgm:pt>
    <dgm:pt modelId="{626C5F6E-7E2F-42B0-BFD5-8B44D25C005F}" type="pres">
      <dgm:prSet presAssocID="{994E5BAD-5F9E-4A9A-AA4F-A6CEB33F0A47}" presName="sp" presStyleCnt="0"/>
      <dgm:spPr/>
    </dgm:pt>
    <dgm:pt modelId="{4099B881-D7EC-4DBC-8496-9C917F8841C6}" type="pres">
      <dgm:prSet presAssocID="{9FBEB68A-E6B4-4106-B32D-430019EE18C4}" presName="arrowAndChildren" presStyleCnt="0"/>
      <dgm:spPr/>
    </dgm:pt>
    <dgm:pt modelId="{E2A2AE0C-C6D3-4DE1-BB4C-EE8F281F91F4}" type="pres">
      <dgm:prSet presAssocID="{9FBEB68A-E6B4-4106-B32D-430019EE18C4}" presName="parentTextArrow" presStyleLbl="node1" presStyleIdx="1" presStyleCnt="4"/>
      <dgm:spPr/>
    </dgm:pt>
    <dgm:pt modelId="{255A8E9E-FF94-4793-9CA9-94F69CFB90FE}" type="pres">
      <dgm:prSet presAssocID="{D6CA58D3-A0D1-41B8-AD22-90AB77D3D7F8}" presName="sp" presStyleCnt="0"/>
      <dgm:spPr/>
    </dgm:pt>
    <dgm:pt modelId="{3AFB65D0-C831-4A4C-B1E9-0FC916898498}" type="pres">
      <dgm:prSet presAssocID="{1378B4EE-5C03-411E-99D3-81C8CB1FC4AB}" presName="arrowAndChildren" presStyleCnt="0"/>
      <dgm:spPr/>
    </dgm:pt>
    <dgm:pt modelId="{EDA533CE-0F9A-4D53-9BDB-2D120AE2E70C}" type="pres">
      <dgm:prSet presAssocID="{1378B4EE-5C03-411E-99D3-81C8CB1FC4AB}" presName="parentTextArrow" presStyleLbl="node1" presStyleIdx="2" presStyleCnt="4"/>
      <dgm:spPr/>
    </dgm:pt>
    <dgm:pt modelId="{32B8EE00-E148-4F76-AD57-34CA73B82EFC}" type="pres">
      <dgm:prSet presAssocID="{80E9611F-7EB8-446E-859A-B7FD3773939D}" presName="sp" presStyleCnt="0"/>
      <dgm:spPr/>
    </dgm:pt>
    <dgm:pt modelId="{918F95C9-0E05-4896-AB87-592D2310415F}" type="pres">
      <dgm:prSet presAssocID="{3ADF3C5E-1959-4429-931C-3D45B88956D0}" presName="arrowAndChildren" presStyleCnt="0"/>
      <dgm:spPr/>
    </dgm:pt>
    <dgm:pt modelId="{9EBD9E5B-9237-434E-959F-15A1C4B910B0}" type="pres">
      <dgm:prSet presAssocID="{3ADF3C5E-1959-4429-931C-3D45B88956D0}" presName="parentTextArrow" presStyleLbl="node1" presStyleIdx="3" presStyleCnt="4"/>
      <dgm:spPr/>
    </dgm:pt>
  </dgm:ptLst>
  <dgm:cxnLst>
    <dgm:cxn modelId="{C0881F04-2AB4-4C44-802A-BAF052A47DFD}" srcId="{9C56E0E6-DE0B-473A-B4CA-004CD1B20D13}" destId="{F82D10D7-9F30-45E6-BCA7-1DB8D893256E}" srcOrd="0" destOrd="0" parTransId="{6BE73F7C-8867-42D7-B8AC-8B910FAF7AFD}" sibTransId="{DCC127F6-20C6-47A3-927A-A70A298B5BF9}"/>
    <dgm:cxn modelId="{C68E7B1B-76E4-406B-A24D-0FF6E9AD8340}" type="presOf" srcId="{3B9A47A0-4F9B-457A-93FF-4D8765ABD2C8}" destId="{749D3E2E-6287-4D74-B8EB-0B2FB159162E}" srcOrd="0" destOrd="0" presId="urn:microsoft.com/office/officeart/2005/8/layout/process4"/>
    <dgm:cxn modelId="{99C05F2C-FA1C-4DE0-AA24-3B1577172DD2}" srcId="{9C56E0E6-DE0B-473A-B4CA-004CD1B20D13}" destId="{3B9A47A0-4F9B-457A-93FF-4D8765ABD2C8}" srcOrd="2" destOrd="0" parTransId="{F10E86A2-E8E9-4345-A223-FDF1E767A4BB}" sibTransId="{B068A51A-9E00-4D61-9BEE-12D4F0F9CA36}"/>
    <dgm:cxn modelId="{63AA1943-234B-4F30-B74D-C28E60DB54F5}" type="presOf" srcId="{1378B4EE-5C03-411E-99D3-81C8CB1FC4AB}" destId="{EDA533CE-0F9A-4D53-9BDB-2D120AE2E70C}" srcOrd="0" destOrd="0" presId="urn:microsoft.com/office/officeart/2005/8/layout/process4"/>
    <dgm:cxn modelId="{62076765-613B-4244-8B14-6850A94DBD31}" srcId="{24E16853-5E4E-4862-BBCA-71731970ED56}" destId="{1378B4EE-5C03-411E-99D3-81C8CB1FC4AB}" srcOrd="1" destOrd="0" parTransId="{CB0B0557-E264-4837-90CF-AB9A45A36D7A}" sibTransId="{D6CA58D3-A0D1-41B8-AD22-90AB77D3D7F8}"/>
    <dgm:cxn modelId="{DAEDA966-5C04-49A1-ABD5-CB9F0429F296}" srcId="{9C56E0E6-DE0B-473A-B4CA-004CD1B20D13}" destId="{71B46320-F039-4EF2-B1D4-76D46D38B876}" srcOrd="3" destOrd="0" parTransId="{615FEF6A-A3E8-4C46-92E3-124A6D98BFAF}" sibTransId="{670F0C03-580E-4969-A3CF-E567C9A8B89F}"/>
    <dgm:cxn modelId="{DDE84A75-7783-4EDC-95D7-B7BB7E03E5AC}" srcId="{24E16853-5E4E-4862-BBCA-71731970ED56}" destId="{3ADF3C5E-1959-4429-931C-3D45B88956D0}" srcOrd="0" destOrd="0" parTransId="{DC772F79-1A6E-4F51-9827-4A0B3A53A924}" sibTransId="{80E9611F-7EB8-446E-859A-B7FD3773939D}"/>
    <dgm:cxn modelId="{89EAF693-89F1-48D4-A7AD-F7C2315D3435}" type="presOf" srcId="{3ADF3C5E-1959-4429-931C-3D45B88956D0}" destId="{9EBD9E5B-9237-434E-959F-15A1C4B910B0}" srcOrd="0" destOrd="0" presId="urn:microsoft.com/office/officeart/2005/8/layout/process4"/>
    <dgm:cxn modelId="{FCCFFD9C-D18D-4264-B47F-3B7D113A76BD}" type="presOf" srcId="{F82D10D7-9F30-45E6-BCA7-1DB8D893256E}" destId="{821E841B-E2AE-4184-82AA-64AADB30AAEE}" srcOrd="0" destOrd="0" presId="urn:microsoft.com/office/officeart/2005/8/layout/process4"/>
    <dgm:cxn modelId="{D52A6C9F-6D11-485D-A7C7-C29B9D8734A9}" type="presOf" srcId="{9C56E0E6-DE0B-473A-B4CA-004CD1B20D13}" destId="{1CA4CC95-B88B-4ED9-8652-184B34F79949}" srcOrd="1" destOrd="0" presId="urn:microsoft.com/office/officeart/2005/8/layout/process4"/>
    <dgm:cxn modelId="{F59ABAAC-5EB9-47BA-B6DA-57B5613FADA7}" type="presOf" srcId="{9C56E0E6-DE0B-473A-B4CA-004CD1B20D13}" destId="{82E2D2C6-CB9A-40EB-BCE1-A608D9B79BC4}" srcOrd="0" destOrd="0" presId="urn:microsoft.com/office/officeart/2005/8/layout/process4"/>
    <dgm:cxn modelId="{96479EBC-DA7F-442A-9314-4A77423E2EDF}" type="presOf" srcId="{E553967F-4DC2-4B5B-B2CA-805F0A51138C}" destId="{F92A6C9C-93C6-47DA-989E-8A3573DA3FE4}" srcOrd="0" destOrd="0" presId="urn:microsoft.com/office/officeart/2005/8/layout/process4"/>
    <dgm:cxn modelId="{2A1F7EBF-E075-405B-8A22-BC2E7B13A466}" srcId="{9C56E0E6-DE0B-473A-B4CA-004CD1B20D13}" destId="{E553967F-4DC2-4B5B-B2CA-805F0A51138C}" srcOrd="1" destOrd="0" parTransId="{F73FA490-C30E-4517-AB3D-0DBF2A71EF34}" sibTransId="{C1048FE3-1B38-4CDB-BCFD-9637AEF65D3B}"/>
    <dgm:cxn modelId="{556E8AC6-FCD8-405B-A012-464D7AC6DB58}" srcId="{24E16853-5E4E-4862-BBCA-71731970ED56}" destId="{9C56E0E6-DE0B-473A-B4CA-004CD1B20D13}" srcOrd="3" destOrd="0" parTransId="{2C5473FD-9FDF-48FB-86A3-4AB2BB4E7EE9}" sibTransId="{F00DBAC0-5875-4297-B147-13F8C367AC18}"/>
    <dgm:cxn modelId="{6D651FDE-DAEC-4277-9DDE-97C6743F9E1F}" type="presOf" srcId="{71B46320-F039-4EF2-B1D4-76D46D38B876}" destId="{A8CD1314-3AAA-469E-A7AF-6C36E5054516}" srcOrd="0" destOrd="0" presId="urn:microsoft.com/office/officeart/2005/8/layout/process4"/>
    <dgm:cxn modelId="{68D163DE-1BAF-449A-98E3-9E0C12D4873F}" type="presOf" srcId="{24E16853-5E4E-4862-BBCA-71731970ED56}" destId="{18A719CB-9328-4812-B929-D50E240DD1FC}" srcOrd="0" destOrd="0" presId="urn:microsoft.com/office/officeart/2005/8/layout/process4"/>
    <dgm:cxn modelId="{A2F369E5-6C00-4831-BE44-B54066F76BC9}" srcId="{24E16853-5E4E-4862-BBCA-71731970ED56}" destId="{9FBEB68A-E6B4-4106-B32D-430019EE18C4}" srcOrd="2" destOrd="0" parTransId="{04AECACD-E04A-48F8-BD2E-80865D1E331F}" sibTransId="{994E5BAD-5F9E-4A9A-AA4F-A6CEB33F0A47}"/>
    <dgm:cxn modelId="{FB0647E6-5968-4AA9-B496-0C7A2CD88B6C}" type="presOf" srcId="{9FBEB68A-E6B4-4106-B32D-430019EE18C4}" destId="{E2A2AE0C-C6D3-4DE1-BB4C-EE8F281F91F4}" srcOrd="0" destOrd="0" presId="urn:microsoft.com/office/officeart/2005/8/layout/process4"/>
    <dgm:cxn modelId="{F314E9F2-FEB1-4C7F-A87A-752054FBC459}" type="presParOf" srcId="{18A719CB-9328-4812-B929-D50E240DD1FC}" destId="{D4E3ACC4-D33C-40ED-94D3-03EFF02A6317}" srcOrd="0" destOrd="0" presId="urn:microsoft.com/office/officeart/2005/8/layout/process4"/>
    <dgm:cxn modelId="{9F8B6A52-E028-4119-A8E8-2154417E6804}" type="presParOf" srcId="{D4E3ACC4-D33C-40ED-94D3-03EFF02A6317}" destId="{82E2D2C6-CB9A-40EB-BCE1-A608D9B79BC4}" srcOrd="0" destOrd="0" presId="urn:microsoft.com/office/officeart/2005/8/layout/process4"/>
    <dgm:cxn modelId="{906EA7B9-EB05-4A98-A74C-43A9207825A7}" type="presParOf" srcId="{D4E3ACC4-D33C-40ED-94D3-03EFF02A6317}" destId="{1CA4CC95-B88B-4ED9-8652-184B34F79949}" srcOrd="1" destOrd="0" presId="urn:microsoft.com/office/officeart/2005/8/layout/process4"/>
    <dgm:cxn modelId="{0B273CB0-37B9-45FD-AC73-A67EC4B17CD0}" type="presParOf" srcId="{D4E3ACC4-D33C-40ED-94D3-03EFF02A6317}" destId="{0884B1E5-907A-4E28-88C1-7CC5C09B0FCD}" srcOrd="2" destOrd="0" presId="urn:microsoft.com/office/officeart/2005/8/layout/process4"/>
    <dgm:cxn modelId="{ACB6A171-F522-40A4-89ED-A33657DE8788}" type="presParOf" srcId="{0884B1E5-907A-4E28-88C1-7CC5C09B0FCD}" destId="{821E841B-E2AE-4184-82AA-64AADB30AAEE}" srcOrd="0" destOrd="0" presId="urn:microsoft.com/office/officeart/2005/8/layout/process4"/>
    <dgm:cxn modelId="{CFD9EEBA-0322-4225-BE12-BE62F6DC0070}" type="presParOf" srcId="{0884B1E5-907A-4E28-88C1-7CC5C09B0FCD}" destId="{F92A6C9C-93C6-47DA-989E-8A3573DA3FE4}" srcOrd="1" destOrd="0" presId="urn:microsoft.com/office/officeart/2005/8/layout/process4"/>
    <dgm:cxn modelId="{35FAE985-2916-48CA-BEED-9539FD18812A}" type="presParOf" srcId="{0884B1E5-907A-4E28-88C1-7CC5C09B0FCD}" destId="{749D3E2E-6287-4D74-B8EB-0B2FB159162E}" srcOrd="2" destOrd="0" presId="urn:microsoft.com/office/officeart/2005/8/layout/process4"/>
    <dgm:cxn modelId="{A8F9E6E1-3BDD-4FD9-B5AD-5EA4549AF310}" type="presParOf" srcId="{0884B1E5-907A-4E28-88C1-7CC5C09B0FCD}" destId="{A8CD1314-3AAA-469E-A7AF-6C36E5054516}" srcOrd="3" destOrd="0" presId="urn:microsoft.com/office/officeart/2005/8/layout/process4"/>
    <dgm:cxn modelId="{AE935B47-3F72-4FA8-BADC-3221C0F02111}" type="presParOf" srcId="{18A719CB-9328-4812-B929-D50E240DD1FC}" destId="{626C5F6E-7E2F-42B0-BFD5-8B44D25C005F}" srcOrd="1" destOrd="0" presId="urn:microsoft.com/office/officeart/2005/8/layout/process4"/>
    <dgm:cxn modelId="{8DA6F8FA-FEE0-49EF-9517-DB118770A292}" type="presParOf" srcId="{18A719CB-9328-4812-B929-D50E240DD1FC}" destId="{4099B881-D7EC-4DBC-8496-9C917F8841C6}" srcOrd="2" destOrd="0" presId="urn:microsoft.com/office/officeart/2005/8/layout/process4"/>
    <dgm:cxn modelId="{CACB87B2-F9DC-46DC-B6C6-7D654D8D0644}" type="presParOf" srcId="{4099B881-D7EC-4DBC-8496-9C917F8841C6}" destId="{E2A2AE0C-C6D3-4DE1-BB4C-EE8F281F91F4}" srcOrd="0" destOrd="0" presId="urn:microsoft.com/office/officeart/2005/8/layout/process4"/>
    <dgm:cxn modelId="{FA6530A0-4C0E-43EE-B5FF-421E6AFFF4D6}" type="presParOf" srcId="{18A719CB-9328-4812-B929-D50E240DD1FC}" destId="{255A8E9E-FF94-4793-9CA9-94F69CFB90FE}" srcOrd="3" destOrd="0" presId="urn:microsoft.com/office/officeart/2005/8/layout/process4"/>
    <dgm:cxn modelId="{FD51F742-82D5-4871-A77B-DF9F349EAA8F}" type="presParOf" srcId="{18A719CB-9328-4812-B929-D50E240DD1FC}" destId="{3AFB65D0-C831-4A4C-B1E9-0FC916898498}" srcOrd="4" destOrd="0" presId="urn:microsoft.com/office/officeart/2005/8/layout/process4"/>
    <dgm:cxn modelId="{EDE3D5E7-A264-49E8-94BC-20393B70545D}" type="presParOf" srcId="{3AFB65D0-C831-4A4C-B1E9-0FC916898498}" destId="{EDA533CE-0F9A-4D53-9BDB-2D120AE2E70C}" srcOrd="0" destOrd="0" presId="urn:microsoft.com/office/officeart/2005/8/layout/process4"/>
    <dgm:cxn modelId="{E0AE6294-196C-4111-B0E1-BC9611EF0A5D}" type="presParOf" srcId="{18A719CB-9328-4812-B929-D50E240DD1FC}" destId="{32B8EE00-E148-4F76-AD57-34CA73B82EFC}" srcOrd="5" destOrd="0" presId="urn:microsoft.com/office/officeart/2005/8/layout/process4"/>
    <dgm:cxn modelId="{C5F9E1AE-28D0-419E-8B8D-181DE034C86D}" type="presParOf" srcId="{18A719CB-9328-4812-B929-D50E240DD1FC}" destId="{918F95C9-0E05-4896-AB87-592D2310415F}" srcOrd="6" destOrd="0" presId="urn:microsoft.com/office/officeart/2005/8/layout/process4"/>
    <dgm:cxn modelId="{8B84AA94-A5F8-41CD-8686-815EF2A76788}" type="presParOf" srcId="{918F95C9-0E05-4896-AB87-592D2310415F}" destId="{9EBD9E5B-9237-434E-959F-15A1C4B910B0}"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24DF4-EB5E-4624-9708-56B998D40D57}">
      <dsp:nvSpPr>
        <dsp:cNvPr id="0" name=""/>
        <dsp:cNvSpPr/>
      </dsp:nvSpPr>
      <dsp:spPr>
        <a:xfrm>
          <a:off x="0" y="73037"/>
          <a:ext cx="6261100" cy="702000"/>
        </a:xfrm>
        <a:prstGeom prst="roundRect">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Prays</a:t>
          </a:r>
        </a:p>
      </dsp:txBody>
      <dsp:txXfrm>
        <a:off x="34269" y="107306"/>
        <a:ext cx="6192562" cy="633462"/>
      </dsp:txXfrm>
    </dsp:sp>
    <dsp:sp modelId="{2178D86F-43E5-4DE4-995E-2E7FA8890E78}">
      <dsp:nvSpPr>
        <dsp:cNvPr id="0" name=""/>
        <dsp:cNvSpPr/>
      </dsp:nvSpPr>
      <dsp:spPr>
        <a:xfrm>
          <a:off x="0" y="861437"/>
          <a:ext cx="6261100" cy="702000"/>
        </a:xfrm>
        <a:prstGeom prst="roundRect">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Connects</a:t>
          </a:r>
        </a:p>
      </dsp:txBody>
      <dsp:txXfrm>
        <a:off x="34269" y="895706"/>
        <a:ext cx="6192562" cy="633462"/>
      </dsp:txXfrm>
    </dsp:sp>
    <dsp:sp modelId="{E370F5E0-17EA-4C96-BD03-B108C1C76728}">
      <dsp:nvSpPr>
        <dsp:cNvPr id="0" name=""/>
        <dsp:cNvSpPr/>
      </dsp:nvSpPr>
      <dsp:spPr>
        <a:xfrm>
          <a:off x="0" y="1649837"/>
          <a:ext cx="6261100" cy="702000"/>
        </a:xfrm>
        <a:prstGeom prst="roundRect">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Listens</a:t>
          </a:r>
        </a:p>
      </dsp:txBody>
      <dsp:txXfrm>
        <a:off x="34269" y="1684106"/>
        <a:ext cx="6192562" cy="633462"/>
      </dsp:txXfrm>
    </dsp:sp>
    <dsp:sp modelId="{F37DCAC3-D4E3-48B3-A26C-28BAA97DB79E}">
      <dsp:nvSpPr>
        <dsp:cNvPr id="0" name=""/>
        <dsp:cNvSpPr/>
      </dsp:nvSpPr>
      <dsp:spPr>
        <a:xfrm>
          <a:off x="0" y="2438237"/>
          <a:ext cx="6261100" cy="702000"/>
        </a:xfrm>
        <a:prstGeom prst="roundRect">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Empathizes</a:t>
          </a:r>
        </a:p>
      </dsp:txBody>
      <dsp:txXfrm>
        <a:off x="34269" y="2472506"/>
        <a:ext cx="6192562" cy="633462"/>
      </dsp:txXfrm>
    </dsp:sp>
    <dsp:sp modelId="{A9C73352-CA1C-4B0A-85FD-0A946FB59910}">
      <dsp:nvSpPr>
        <dsp:cNvPr id="0" name=""/>
        <dsp:cNvSpPr/>
      </dsp:nvSpPr>
      <dsp:spPr>
        <a:xfrm>
          <a:off x="0" y="3226637"/>
          <a:ext cx="6261100" cy="702000"/>
        </a:xfrm>
        <a:prstGeom prst="roundRect">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Cares</a:t>
          </a:r>
        </a:p>
      </dsp:txBody>
      <dsp:txXfrm>
        <a:off x="34269" y="3260906"/>
        <a:ext cx="6192562" cy="633462"/>
      </dsp:txXfrm>
    </dsp:sp>
    <dsp:sp modelId="{E26B3576-10E9-4B19-8950-276556347895}">
      <dsp:nvSpPr>
        <dsp:cNvPr id="0" name=""/>
        <dsp:cNvSpPr/>
      </dsp:nvSpPr>
      <dsp:spPr>
        <a:xfrm>
          <a:off x="0" y="4015037"/>
          <a:ext cx="6261100" cy="702000"/>
        </a:xfrm>
        <a:prstGeom prst="roundRect">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Witnesses</a:t>
          </a:r>
        </a:p>
      </dsp:txBody>
      <dsp:txXfrm>
        <a:off x="34269" y="4049306"/>
        <a:ext cx="6192562" cy="633462"/>
      </dsp:txXfrm>
    </dsp:sp>
    <dsp:sp modelId="{09B95DF5-7974-4B40-89E0-2E6AC34116C7}">
      <dsp:nvSpPr>
        <dsp:cNvPr id="0" name=""/>
        <dsp:cNvSpPr/>
      </dsp:nvSpPr>
      <dsp:spPr>
        <a:xfrm>
          <a:off x="0" y="4803437"/>
          <a:ext cx="6261100" cy="702000"/>
        </a:xfrm>
        <a:prstGeom prst="roundRect">
          <a:avLst/>
        </a:prstGeom>
        <a:gradFill rotWithShape="0">
          <a:gsLst>
            <a:gs pos="0">
              <a:schemeClr val="lt1">
                <a:hueOff val="0"/>
                <a:satOff val="0"/>
                <a:lumOff val="0"/>
                <a:alphaOff val="0"/>
                <a:tint val="60000"/>
                <a:satMod val="100000"/>
                <a:lumMod val="110000"/>
              </a:schemeClr>
            </a:gs>
            <a:gs pos="100000">
              <a:schemeClr val="l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Calls</a:t>
          </a:r>
        </a:p>
      </dsp:txBody>
      <dsp:txXfrm>
        <a:off x="34269" y="4837706"/>
        <a:ext cx="6192562" cy="633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E3752-AE12-49BD-9D2E-D4BB3A5F9ACB}">
      <dsp:nvSpPr>
        <dsp:cNvPr id="0" name=""/>
        <dsp:cNvSpPr/>
      </dsp:nvSpPr>
      <dsp:spPr>
        <a:xfrm>
          <a:off x="246379" y="306"/>
          <a:ext cx="3365726" cy="2019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Symbol" panose="05050102010706020507" pitchFamily="18" charset="2"/>
            <a:buNone/>
          </a:pPr>
          <a:r>
            <a:rPr lang="en-US" sz="3200" b="1" kern="1200" dirty="0"/>
            <a:t>Family:                       </a:t>
          </a:r>
          <a:r>
            <a:rPr lang="en-US" sz="2300" b="1" kern="1200" dirty="0"/>
            <a:t>Parents                         Aunts &amp; Uncles   Siblings &amp; Cousins  Grandparents              Family Friends </a:t>
          </a:r>
        </a:p>
      </dsp:txBody>
      <dsp:txXfrm>
        <a:off x="246379" y="306"/>
        <a:ext cx="3365726" cy="2019435"/>
      </dsp:txXfrm>
    </dsp:sp>
    <dsp:sp modelId="{2899F259-38AD-402D-8A22-C359F96605A8}">
      <dsp:nvSpPr>
        <dsp:cNvPr id="0" name=""/>
        <dsp:cNvSpPr/>
      </dsp:nvSpPr>
      <dsp:spPr>
        <a:xfrm>
          <a:off x="3948679" y="306"/>
          <a:ext cx="3365726" cy="2019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b="1" kern="1200" dirty="0"/>
            <a:t>Sacramental: </a:t>
          </a:r>
          <a:r>
            <a:rPr lang="en-US" sz="2300" b="1" kern="1200" dirty="0"/>
            <a:t>Sponsors &amp; Godparents</a:t>
          </a:r>
        </a:p>
      </dsp:txBody>
      <dsp:txXfrm>
        <a:off x="3948679" y="306"/>
        <a:ext cx="3365726" cy="2019435"/>
      </dsp:txXfrm>
    </dsp:sp>
    <dsp:sp modelId="{42E2FDC5-17C8-4564-98B2-7E03A0EEAF1C}">
      <dsp:nvSpPr>
        <dsp:cNvPr id="0" name=""/>
        <dsp:cNvSpPr/>
      </dsp:nvSpPr>
      <dsp:spPr>
        <a:xfrm>
          <a:off x="7650978" y="306"/>
          <a:ext cx="3365726" cy="2019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b="1" kern="1200" dirty="0"/>
            <a:t>Ministry:</a:t>
          </a:r>
          <a:r>
            <a:rPr lang="en-US" sz="2300" b="1" kern="1200" dirty="0"/>
            <a:t>                 pastor                  pastoral leaders  ministry leaders  catechists             coaches </a:t>
          </a:r>
        </a:p>
      </dsp:txBody>
      <dsp:txXfrm>
        <a:off x="7650978" y="306"/>
        <a:ext cx="3365726" cy="2019435"/>
      </dsp:txXfrm>
    </dsp:sp>
    <dsp:sp modelId="{8D576A4E-9F73-4222-9D03-6825355A198F}">
      <dsp:nvSpPr>
        <dsp:cNvPr id="0" name=""/>
        <dsp:cNvSpPr/>
      </dsp:nvSpPr>
      <dsp:spPr>
        <a:xfrm>
          <a:off x="2097529" y="2356314"/>
          <a:ext cx="3365726" cy="2019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b="1" kern="1200" dirty="0"/>
            <a:t>Community:            </a:t>
          </a:r>
          <a:r>
            <a:rPr lang="en-US" sz="2700" b="1" kern="1200" dirty="0"/>
            <a:t>teachers          counselors            community workers employers</a:t>
          </a:r>
        </a:p>
      </dsp:txBody>
      <dsp:txXfrm>
        <a:off x="2097529" y="2356314"/>
        <a:ext cx="3365726" cy="2019435"/>
      </dsp:txXfrm>
    </dsp:sp>
    <dsp:sp modelId="{56204580-FF04-4D5B-AD94-7FDB6A5C2120}">
      <dsp:nvSpPr>
        <dsp:cNvPr id="0" name=""/>
        <dsp:cNvSpPr/>
      </dsp:nvSpPr>
      <dsp:spPr>
        <a:xfrm>
          <a:off x="5799828" y="2356314"/>
          <a:ext cx="3365726" cy="2019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b="1" kern="1200" dirty="0"/>
            <a:t>Peers</a:t>
          </a:r>
        </a:p>
      </dsp:txBody>
      <dsp:txXfrm>
        <a:off x="5799828" y="2356314"/>
        <a:ext cx="3365726" cy="2019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05F4F-E335-4B13-AFB1-A508FD5E2807}">
      <dsp:nvSpPr>
        <dsp:cNvPr id="0" name=""/>
        <dsp:cNvSpPr/>
      </dsp:nvSpPr>
      <dsp:spPr>
        <a:xfrm>
          <a:off x="4802058" y="2587333"/>
          <a:ext cx="1967773" cy="19677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Young Person</a:t>
          </a:r>
        </a:p>
      </dsp:txBody>
      <dsp:txXfrm>
        <a:off x="5090232" y="2875507"/>
        <a:ext cx="1391425" cy="1391425"/>
      </dsp:txXfrm>
    </dsp:sp>
    <dsp:sp modelId="{3BD68E93-2B85-4A2B-A64F-B921E037506A}">
      <dsp:nvSpPr>
        <dsp:cNvPr id="0" name=""/>
        <dsp:cNvSpPr/>
      </dsp:nvSpPr>
      <dsp:spPr>
        <a:xfrm rot="16200000">
          <a:off x="5488580" y="2274664"/>
          <a:ext cx="594729" cy="30608"/>
        </a:xfrm>
        <a:custGeom>
          <a:avLst/>
          <a:gdLst/>
          <a:ahLst/>
          <a:cxnLst/>
          <a:rect l="0" t="0" r="0" b="0"/>
          <a:pathLst>
            <a:path>
              <a:moveTo>
                <a:pt x="0" y="15304"/>
              </a:moveTo>
              <a:lnTo>
                <a:pt x="594729" y="1530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71076" y="2275100"/>
        <a:ext cx="29736" cy="29736"/>
      </dsp:txXfrm>
    </dsp:sp>
    <dsp:sp modelId="{7ADC508D-A3D3-44B6-8DE3-FF636F7FB36E}">
      <dsp:nvSpPr>
        <dsp:cNvPr id="0" name=""/>
        <dsp:cNvSpPr/>
      </dsp:nvSpPr>
      <dsp:spPr>
        <a:xfrm>
          <a:off x="4455070" y="24830"/>
          <a:ext cx="2661748" cy="196777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Parent</a:t>
          </a:r>
        </a:p>
      </dsp:txBody>
      <dsp:txXfrm>
        <a:off x="4844874" y="313004"/>
        <a:ext cx="1882140" cy="1391425"/>
      </dsp:txXfrm>
    </dsp:sp>
    <dsp:sp modelId="{88EBBC49-745E-47F9-B93E-4E8823FA6AD6}">
      <dsp:nvSpPr>
        <dsp:cNvPr id="0" name=""/>
        <dsp:cNvSpPr/>
      </dsp:nvSpPr>
      <dsp:spPr>
        <a:xfrm rot="20520000">
          <a:off x="6714396" y="3205908"/>
          <a:ext cx="297525" cy="30608"/>
        </a:xfrm>
        <a:custGeom>
          <a:avLst/>
          <a:gdLst/>
          <a:ahLst/>
          <a:cxnLst/>
          <a:rect l="0" t="0" r="0" b="0"/>
          <a:pathLst>
            <a:path>
              <a:moveTo>
                <a:pt x="0" y="15304"/>
              </a:moveTo>
              <a:lnTo>
                <a:pt x="297525" y="1530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5720" y="3213774"/>
        <a:ext cx="14876" cy="14876"/>
      </dsp:txXfrm>
    </dsp:sp>
    <dsp:sp modelId="{72380B7C-6ACC-4F26-A7F2-C238E19A5EEE}">
      <dsp:nvSpPr>
        <dsp:cNvPr id="0" name=""/>
        <dsp:cNvSpPr/>
      </dsp:nvSpPr>
      <dsp:spPr>
        <a:xfrm>
          <a:off x="6892156" y="1795476"/>
          <a:ext cx="2661748" cy="1967773"/>
        </a:xfrm>
        <a:prstGeom prst="ellipse">
          <a:avLst/>
        </a:prstGeom>
        <a:solidFill>
          <a:schemeClr val="accent2">
            <a:hueOff val="1385580"/>
            <a:satOff val="-238"/>
            <a:lumOff val="-2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Youth Ministry Leader</a:t>
          </a:r>
        </a:p>
      </dsp:txBody>
      <dsp:txXfrm>
        <a:off x="7281960" y="2083650"/>
        <a:ext cx="1882140" cy="1391425"/>
      </dsp:txXfrm>
    </dsp:sp>
    <dsp:sp modelId="{CA842129-66C2-4D96-9534-0B7FAC76A5C6}">
      <dsp:nvSpPr>
        <dsp:cNvPr id="0" name=""/>
        <dsp:cNvSpPr/>
      </dsp:nvSpPr>
      <dsp:spPr>
        <a:xfrm rot="3240000">
          <a:off x="6259715" y="4557076"/>
          <a:ext cx="507229" cy="30608"/>
        </a:xfrm>
        <a:custGeom>
          <a:avLst/>
          <a:gdLst/>
          <a:ahLst/>
          <a:cxnLst/>
          <a:rect l="0" t="0" r="0" b="0"/>
          <a:pathLst>
            <a:path>
              <a:moveTo>
                <a:pt x="0" y="15304"/>
              </a:moveTo>
              <a:lnTo>
                <a:pt x="507229" y="1530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00649" y="4559700"/>
        <a:ext cx="25361" cy="25361"/>
      </dsp:txXfrm>
    </dsp:sp>
    <dsp:sp modelId="{A8F35F20-E654-4EB1-84E6-A741A87C2035}">
      <dsp:nvSpPr>
        <dsp:cNvPr id="0" name=""/>
        <dsp:cNvSpPr/>
      </dsp:nvSpPr>
      <dsp:spPr>
        <a:xfrm>
          <a:off x="5961272" y="4660442"/>
          <a:ext cx="2661748" cy="1967773"/>
        </a:xfrm>
        <a:prstGeom prst="ellipse">
          <a:avLst/>
        </a:prstGeom>
        <a:solidFill>
          <a:schemeClr val="accent2">
            <a:hueOff val="2771159"/>
            <a:satOff val="-477"/>
            <a:lumOff val="-490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Uncle Godparent</a:t>
          </a:r>
        </a:p>
      </dsp:txBody>
      <dsp:txXfrm>
        <a:off x="6351076" y="4948616"/>
        <a:ext cx="1882140" cy="1391425"/>
      </dsp:txXfrm>
    </dsp:sp>
    <dsp:sp modelId="{6230D42F-0C4F-42A6-BC63-8883BAF9CD0F}">
      <dsp:nvSpPr>
        <dsp:cNvPr id="0" name=""/>
        <dsp:cNvSpPr/>
      </dsp:nvSpPr>
      <dsp:spPr>
        <a:xfrm rot="7560000">
          <a:off x="4804944" y="4557076"/>
          <a:ext cx="507229" cy="30608"/>
        </a:xfrm>
        <a:custGeom>
          <a:avLst/>
          <a:gdLst/>
          <a:ahLst/>
          <a:cxnLst/>
          <a:rect l="0" t="0" r="0" b="0"/>
          <a:pathLst>
            <a:path>
              <a:moveTo>
                <a:pt x="0" y="15304"/>
              </a:moveTo>
              <a:lnTo>
                <a:pt x="507229" y="1530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045878" y="4559700"/>
        <a:ext cx="25361" cy="25361"/>
      </dsp:txXfrm>
    </dsp:sp>
    <dsp:sp modelId="{6B886512-67B8-4DE4-AC50-40F516A6D95F}">
      <dsp:nvSpPr>
        <dsp:cNvPr id="0" name=""/>
        <dsp:cNvSpPr/>
      </dsp:nvSpPr>
      <dsp:spPr>
        <a:xfrm>
          <a:off x="2948868" y="4660442"/>
          <a:ext cx="2661748" cy="1967773"/>
        </a:xfrm>
        <a:prstGeom prst="ellipse">
          <a:avLst/>
        </a:prstGeom>
        <a:solidFill>
          <a:schemeClr val="accent2">
            <a:hueOff val="4156739"/>
            <a:satOff val="-715"/>
            <a:lumOff val="-7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CYO Coach</a:t>
          </a:r>
        </a:p>
      </dsp:txBody>
      <dsp:txXfrm>
        <a:off x="3338672" y="4948616"/>
        <a:ext cx="1882140" cy="1391425"/>
      </dsp:txXfrm>
    </dsp:sp>
    <dsp:sp modelId="{87BA25A6-6AC3-447B-A2F3-91AC79A1BF4C}">
      <dsp:nvSpPr>
        <dsp:cNvPr id="0" name=""/>
        <dsp:cNvSpPr/>
      </dsp:nvSpPr>
      <dsp:spPr>
        <a:xfrm rot="11880000">
          <a:off x="4559968" y="3205908"/>
          <a:ext cx="297525" cy="30608"/>
        </a:xfrm>
        <a:custGeom>
          <a:avLst/>
          <a:gdLst/>
          <a:ahLst/>
          <a:cxnLst/>
          <a:rect l="0" t="0" r="0" b="0"/>
          <a:pathLst>
            <a:path>
              <a:moveTo>
                <a:pt x="0" y="15304"/>
              </a:moveTo>
              <a:lnTo>
                <a:pt x="297525" y="1530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701292" y="3213774"/>
        <a:ext cx="14876" cy="14876"/>
      </dsp:txXfrm>
    </dsp:sp>
    <dsp:sp modelId="{6F97D972-1057-425E-A3C6-E3B9831047AB}">
      <dsp:nvSpPr>
        <dsp:cNvPr id="0" name=""/>
        <dsp:cNvSpPr/>
      </dsp:nvSpPr>
      <dsp:spPr>
        <a:xfrm>
          <a:off x="2017984" y="1795476"/>
          <a:ext cx="2661748" cy="1967773"/>
        </a:xfrm>
        <a:prstGeom prst="ellipse">
          <a:avLst/>
        </a:prstGeom>
        <a:solidFill>
          <a:schemeClr val="accent2">
            <a:hueOff val="5542319"/>
            <a:satOff val="-953"/>
            <a:lumOff val="-98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Grandparent</a:t>
          </a:r>
        </a:p>
      </dsp:txBody>
      <dsp:txXfrm>
        <a:off x="2407788" y="2083650"/>
        <a:ext cx="1882140" cy="1391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4CC95-B88B-4ED9-8652-184B34F79949}">
      <dsp:nvSpPr>
        <dsp:cNvPr id="0" name=""/>
        <dsp:cNvSpPr/>
      </dsp:nvSpPr>
      <dsp:spPr>
        <a:xfrm>
          <a:off x="0" y="4575558"/>
          <a:ext cx="6261100" cy="1001020"/>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dirty="0"/>
            <a:t>How will we plan for support for faith companions?</a:t>
          </a:r>
        </a:p>
      </dsp:txBody>
      <dsp:txXfrm>
        <a:off x="0" y="4575558"/>
        <a:ext cx="6261100" cy="540550"/>
      </dsp:txXfrm>
    </dsp:sp>
    <dsp:sp modelId="{821E841B-E2AE-4184-82AA-64AADB30AAEE}">
      <dsp:nvSpPr>
        <dsp:cNvPr id="0" name=""/>
        <dsp:cNvSpPr/>
      </dsp:nvSpPr>
      <dsp:spPr>
        <a:xfrm>
          <a:off x="0" y="5096088"/>
          <a:ext cx="1565275" cy="460469"/>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Networking</a:t>
          </a:r>
        </a:p>
      </dsp:txBody>
      <dsp:txXfrm>
        <a:off x="0" y="5096088"/>
        <a:ext cx="1565275" cy="460469"/>
      </dsp:txXfrm>
    </dsp:sp>
    <dsp:sp modelId="{F92A6C9C-93C6-47DA-989E-8A3573DA3FE4}">
      <dsp:nvSpPr>
        <dsp:cNvPr id="0" name=""/>
        <dsp:cNvSpPr/>
      </dsp:nvSpPr>
      <dsp:spPr>
        <a:xfrm>
          <a:off x="1565275" y="5096088"/>
          <a:ext cx="1565275" cy="460469"/>
        </a:xfrm>
        <a:prstGeom prst="rect">
          <a:avLst/>
        </a:prstGeom>
        <a:solidFill>
          <a:schemeClr val="accent2">
            <a:tint val="40000"/>
            <a:alpha val="90000"/>
            <a:hueOff val="1763962"/>
            <a:satOff val="-1802"/>
            <a:lumOff val="-642"/>
            <a:alphaOff val="0"/>
          </a:schemeClr>
        </a:solidFill>
        <a:ln w="9525" cap="flat" cmpd="sng" algn="ctr">
          <a:solidFill>
            <a:schemeClr val="accent2">
              <a:tint val="40000"/>
              <a:alpha val="90000"/>
              <a:hueOff val="1763962"/>
              <a:satOff val="-1802"/>
              <a:lumOff val="-642"/>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Coaching</a:t>
          </a:r>
        </a:p>
      </dsp:txBody>
      <dsp:txXfrm>
        <a:off x="1565275" y="5096088"/>
        <a:ext cx="1565275" cy="460469"/>
      </dsp:txXfrm>
    </dsp:sp>
    <dsp:sp modelId="{749D3E2E-6287-4D74-B8EB-0B2FB159162E}">
      <dsp:nvSpPr>
        <dsp:cNvPr id="0" name=""/>
        <dsp:cNvSpPr/>
      </dsp:nvSpPr>
      <dsp:spPr>
        <a:xfrm>
          <a:off x="3130550" y="5096088"/>
          <a:ext cx="1565275" cy="460469"/>
        </a:xfrm>
        <a:prstGeom prst="rect">
          <a:avLst/>
        </a:prstGeom>
        <a:solidFill>
          <a:schemeClr val="accent2">
            <a:tint val="40000"/>
            <a:alpha val="90000"/>
            <a:hueOff val="3527923"/>
            <a:satOff val="-3604"/>
            <a:lumOff val="-1283"/>
            <a:alphaOff val="0"/>
          </a:schemeClr>
        </a:solidFill>
        <a:ln w="9525" cap="flat" cmpd="sng" algn="ctr">
          <a:solidFill>
            <a:schemeClr val="accent2">
              <a:tint val="40000"/>
              <a:alpha val="90000"/>
              <a:hueOff val="3527923"/>
              <a:satOff val="-3604"/>
              <a:lumOff val="-1283"/>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Training</a:t>
          </a:r>
        </a:p>
      </dsp:txBody>
      <dsp:txXfrm>
        <a:off x="3130550" y="5096088"/>
        <a:ext cx="1565275" cy="460469"/>
      </dsp:txXfrm>
    </dsp:sp>
    <dsp:sp modelId="{A8CD1314-3AAA-469E-A7AF-6C36E5054516}">
      <dsp:nvSpPr>
        <dsp:cNvPr id="0" name=""/>
        <dsp:cNvSpPr/>
      </dsp:nvSpPr>
      <dsp:spPr>
        <a:xfrm>
          <a:off x="4695825" y="5096088"/>
          <a:ext cx="1565275" cy="460469"/>
        </a:xfrm>
        <a:prstGeom prst="rect">
          <a:avLst/>
        </a:prstGeom>
        <a:solidFill>
          <a:schemeClr val="accent2">
            <a:tint val="40000"/>
            <a:alpha val="90000"/>
            <a:hueOff val="5291884"/>
            <a:satOff val="-5406"/>
            <a:lumOff val="-1925"/>
            <a:alphaOff val="0"/>
          </a:schemeClr>
        </a:solidFill>
        <a:ln w="9525" cap="flat" cmpd="sng" algn="ctr">
          <a:solidFill>
            <a:schemeClr val="accent2">
              <a:tint val="40000"/>
              <a:alpha val="90000"/>
              <a:hueOff val="5291884"/>
              <a:satOff val="-5406"/>
              <a:lumOff val="-1925"/>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a:t>Resources</a:t>
          </a:r>
        </a:p>
      </dsp:txBody>
      <dsp:txXfrm>
        <a:off x="4695825" y="5096088"/>
        <a:ext cx="1565275" cy="460469"/>
      </dsp:txXfrm>
    </dsp:sp>
    <dsp:sp modelId="{E2A2AE0C-C6D3-4DE1-BB4C-EE8F281F91F4}">
      <dsp:nvSpPr>
        <dsp:cNvPr id="0" name=""/>
        <dsp:cNvSpPr/>
      </dsp:nvSpPr>
      <dsp:spPr>
        <a:xfrm rot="10800000">
          <a:off x="0" y="3051004"/>
          <a:ext cx="6261100" cy="1539569"/>
        </a:xfrm>
        <a:prstGeom prst="upArrowCallout">
          <a:avLst/>
        </a:prstGeom>
        <a:gradFill rotWithShape="0">
          <a:gsLst>
            <a:gs pos="0">
              <a:schemeClr val="accent2">
                <a:hueOff val="1847440"/>
                <a:satOff val="-318"/>
                <a:lumOff val="-3268"/>
                <a:alphaOff val="0"/>
                <a:tint val="94000"/>
                <a:satMod val="103000"/>
                <a:lumMod val="102000"/>
              </a:schemeClr>
            </a:gs>
            <a:gs pos="50000">
              <a:schemeClr val="accent2">
                <a:hueOff val="1847440"/>
                <a:satOff val="-318"/>
                <a:lumOff val="-3268"/>
                <a:alphaOff val="0"/>
                <a:shade val="100000"/>
                <a:satMod val="110000"/>
                <a:lumMod val="100000"/>
              </a:schemeClr>
            </a:gs>
            <a:gs pos="100000">
              <a:schemeClr val="accent2">
                <a:hueOff val="1847440"/>
                <a:satOff val="-318"/>
                <a:lumOff val="-3268"/>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How will we plan for measures to provide a safe environment for accompaniment? </a:t>
          </a:r>
        </a:p>
      </dsp:txBody>
      <dsp:txXfrm rot="10800000">
        <a:off x="0" y="3051004"/>
        <a:ext cx="6261100" cy="1000366"/>
      </dsp:txXfrm>
    </dsp:sp>
    <dsp:sp modelId="{EDA533CE-0F9A-4D53-9BDB-2D120AE2E70C}">
      <dsp:nvSpPr>
        <dsp:cNvPr id="0" name=""/>
        <dsp:cNvSpPr/>
      </dsp:nvSpPr>
      <dsp:spPr>
        <a:xfrm rot="10800000">
          <a:off x="0" y="1526450"/>
          <a:ext cx="6261100" cy="1539569"/>
        </a:xfrm>
        <a:prstGeom prst="upArrowCallout">
          <a:avLst/>
        </a:prstGeom>
        <a:gradFill rotWithShape="0">
          <a:gsLst>
            <a:gs pos="0">
              <a:schemeClr val="accent2">
                <a:hueOff val="3694879"/>
                <a:satOff val="-635"/>
                <a:lumOff val="-6536"/>
                <a:alphaOff val="0"/>
                <a:tint val="94000"/>
                <a:satMod val="103000"/>
                <a:lumMod val="102000"/>
              </a:schemeClr>
            </a:gs>
            <a:gs pos="50000">
              <a:schemeClr val="accent2">
                <a:hueOff val="3694879"/>
                <a:satOff val="-635"/>
                <a:lumOff val="-6536"/>
                <a:alphaOff val="0"/>
                <a:shade val="100000"/>
                <a:satMod val="110000"/>
                <a:lumMod val="100000"/>
              </a:schemeClr>
            </a:gs>
            <a:gs pos="100000">
              <a:schemeClr val="accent2">
                <a:hueOff val="3694879"/>
                <a:satOff val="-635"/>
                <a:lumOff val="-6536"/>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How will we match youth                                   with faith companions? </a:t>
          </a:r>
        </a:p>
      </dsp:txBody>
      <dsp:txXfrm rot="10800000">
        <a:off x="0" y="1526450"/>
        <a:ext cx="6261100" cy="1000366"/>
      </dsp:txXfrm>
    </dsp:sp>
    <dsp:sp modelId="{9EBD9E5B-9237-434E-959F-15A1C4B910B0}">
      <dsp:nvSpPr>
        <dsp:cNvPr id="0" name=""/>
        <dsp:cNvSpPr/>
      </dsp:nvSpPr>
      <dsp:spPr>
        <a:xfrm rot="10800000">
          <a:off x="0" y="1896"/>
          <a:ext cx="6261100" cy="1539569"/>
        </a:xfrm>
        <a:prstGeom prst="upArrowCallou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How can we plan for identifying and recruiting faith companions for youth?</a:t>
          </a:r>
        </a:p>
      </dsp:txBody>
      <dsp:txXfrm rot="10800000">
        <a:off x="0" y="1896"/>
        <a:ext cx="6261100" cy="10003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35653-8876-4354-ABAB-6A285F29045A}" type="datetimeFigureOut">
              <a:rPr lang="en-US" smtClean="0"/>
              <a:t>8/2/2021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EC7EE-948A-4BD8-96AE-55D03C48A455}" type="slidenum">
              <a:rPr lang="en-US" smtClean="0"/>
              <a:t>‹#›</a:t>
            </a:fld>
            <a:endParaRPr lang="en-US"/>
          </a:p>
        </p:txBody>
      </p:sp>
    </p:spTree>
    <p:extLst>
      <p:ext uri="{BB962C8B-B14F-4D97-AF65-F5344CB8AC3E}">
        <p14:creationId xmlns:p14="http://schemas.microsoft.com/office/powerpoint/2010/main" val="220623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Introduce yourself and the workshop.  Share the purpose for our gathering: </a:t>
            </a:r>
            <a:br>
              <a:rPr lang="en-US" sz="1800" dirty="0"/>
            </a:br>
            <a:r>
              <a:rPr lang="en-US" sz="1800" dirty="0">
                <a:effectLst/>
                <a:latin typeface="Calibri Light" panose="020F0302020204030204" pitchFamily="34" charset="0"/>
                <a:ea typeface="Calibri" panose="020F0502020204030204" pitchFamily="34" charset="0"/>
                <a:cs typeface="Calibri" panose="020F0502020204030204" pitchFamily="34" charset="0"/>
              </a:rPr>
              <a:t>This leadership gathering is designed to assist ministry teams to plan for ways to empower faith companions for youth. This will include planning for ways to provide faith companions for each youth in our parish, and ways to equip and support parents and faith companions in our community.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9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equip and empower parents and faith companions, we help the community to understand this role, and we identify all of the potential faith companions for youth.  We also plan for ways to form and support parents and faith companions for their role.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20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dirty="0"/>
              <a:t>Companion and accompany share the Latin elements “com” which means “with” and “pan” which means “bread.”  John Flaherty describes a companion as “the one who brings to you, or who is bread for you.”</a:t>
            </a:r>
          </a:p>
          <a:p>
            <a:endParaRPr lang="en-US" dirty="0"/>
          </a:p>
          <a:p>
            <a:r>
              <a:rPr lang="en-US" sz="1200" b="1" kern="1200" dirty="0">
                <a:solidFill>
                  <a:schemeClr val="tx1"/>
                </a:solidFill>
                <a:effectLst/>
                <a:latin typeface="+mn-lt"/>
                <a:ea typeface="+mn-ea"/>
                <a:cs typeface="+mn-cs"/>
              </a:rPr>
              <a:t>Reflection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Provide a brief reflection about Christ as our bread and the companions who lead us to him. </a:t>
            </a:r>
          </a:p>
          <a:p>
            <a:r>
              <a:rPr lang="en-US" dirty="0"/>
              <a:t>    </a:t>
            </a:r>
          </a:p>
        </p:txBody>
      </p:sp>
      <p:sp>
        <p:nvSpPr>
          <p:cNvPr id="4" name="Slide Number Placeholder 3"/>
          <p:cNvSpPr>
            <a:spLocks noGrp="1"/>
          </p:cNvSpPr>
          <p:nvPr>
            <p:ph type="sldNum" sz="quarter" idx="10"/>
          </p:nvPr>
        </p:nvSpPr>
        <p:spPr/>
        <p:txBody>
          <a:bodyPr/>
          <a:lstStyle/>
          <a:p>
            <a:fld id="{BBCF2067-8BA0-462E-8B10-20415057DF7B}" type="slidenum">
              <a:rPr lang="en-US" smtClean="0"/>
              <a:t>11</a:t>
            </a:fld>
            <a:endParaRPr lang="en-US"/>
          </a:p>
        </p:txBody>
      </p:sp>
    </p:spTree>
    <p:extLst>
      <p:ext uri="{BB962C8B-B14F-4D97-AF65-F5344CB8AC3E}">
        <p14:creationId xmlns:p14="http://schemas.microsoft.com/office/powerpoint/2010/main" val="101008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accompanier is able to listen to youth and share from their experience with humility and balance.  </a:t>
            </a:r>
          </a:p>
          <a:p>
            <a:r>
              <a:rPr lang="en-US" dirty="0"/>
              <a:t>(Read quotation above.) </a:t>
            </a:r>
          </a:p>
        </p:txBody>
      </p:sp>
      <p:sp>
        <p:nvSpPr>
          <p:cNvPr id="4" name="Slide Number Placeholder 3"/>
          <p:cNvSpPr>
            <a:spLocks noGrp="1"/>
          </p:cNvSpPr>
          <p:nvPr>
            <p:ph type="sldNum" sz="quarter" idx="5"/>
          </p:nvPr>
        </p:nvSpPr>
        <p:spPr/>
        <p:txBody>
          <a:bodyPr/>
          <a:lstStyle/>
          <a:p>
            <a:fld id="{07AEC7EE-948A-4BD8-96AE-55D03C48A455}" type="slidenum">
              <a:rPr lang="en-US" smtClean="0"/>
              <a:t>12</a:t>
            </a:fld>
            <a:endParaRPr lang="en-US"/>
          </a:p>
        </p:txBody>
      </p:sp>
    </p:spTree>
    <p:extLst>
      <p:ext uri="{BB962C8B-B14F-4D97-AF65-F5344CB8AC3E}">
        <p14:creationId xmlns:p14="http://schemas.microsoft.com/office/powerpoint/2010/main" val="166662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a:t>Christus </a:t>
            </a:r>
            <a:r>
              <a:rPr lang="en-US" i="1" dirty="0" err="1"/>
              <a:t>Vivit</a:t>
            </a:r>
            <a:r>
              <a:rPr lang="en-US" dirty="0"/>
              <a:t>, Pope Francis elaborates on the qualities of a mentor. (Review some of the qualities listed in the slide.) </a:t>
            </a:r>
          </a:p>
        </p:txBody>
      </p:sp>
      <p:sp>
        <p:nvSpPr>
          <p:cNvPr id="4" name="Slide Number Placeholder 3"/>
          <p:cNvSpPr>
            <a:spLocks noGrp="1"/>
          </p:cNvSpPr>
          <p:nvPr>
            <p:ph type="sldNum" sz="quarter" idx="5"/>
          </p:nvPr>
        </p:nvSpPr>
        <p:spPr/>
        <p:txBody>
          <a:bodyPr/>
          <a:lstStyle/>
          <a:p>
            <a:fld id="{07AEC7EE-948A-4BD8-96AE-55D03C48A455}" type="slidenum">
              <a:rPr lang="en-US" smtClean="0"/>
              <a:t>13</a:t>
            </a:fld>
            <a:endParaRPr lang="en-US"/>
          </a:p>
        </p:txBody>
      </p:sp>
    </p:spTree>
    <p:extLst>
      <p:ext uri="{BB962C8B-B14F-4D97-AF65-F5344CB8AC3E}">
        <p14:creationId xmlns:p14="http://schemas.microsoft.com/office/powerpoint/2010/main" val="350899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are accompanied by:</a:t>
            </a:r>
          </a:p>
          <a:p>
            <a:pPr marL="1085850" marR="0" indent="-171450">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Parents and faith companions</a:t>
            </a:r>
          </a:p>
          <a:p>
            <a:pPr marL="1085850" marR="0" indent="-171450">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The family </a:t>
            </a:r>
          </a:p>
          <a:p>
            <a:pPr marL="1085850" marR="0" indent="-171450">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 youth community</a:t>
            </a:r>
          </a:p>
          <a:p>
            <a:pPr marL="1085850" marR="0" indent="-171450">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The parish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079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provide a safe place to walk as we accompany. </a:t>
            </a:r>
          </a:p>
          <a:p>
            <a:endParaRPr lang="en-US" dirty="0"/>
          </a:p>
          <a:p>
            <a:r>
              <a:rPr lang="en-US" dirty="0"/>
              <a:t>(Be sure to consider your diocesan guidelines for safe environment as you develop your strategies.)</a:t>
            </a:r>
          </a:p>
          <a:p>
            <a:endParaRPr lang="en-US" dirty="0"/>
          </a:p>
          <a:p>
            <a:r>
              <a:rPr lang="en-US" dirty="0"/>
              <a:t>For example, if part of the way that we connect with you as faith companions includes connecting through technology by text or message, we could create a way to provide “public/private space.”  If you were meeting with a young person, you wouldn’t go into an office with locked, solid door.  You would meet in a way where others could see you.  Similarly, we can bring a “team” approach to our communications with youth.  Choose another member of your team to partner with.  Get permission from parents to text, email or message.  Include the other adult leader in all of your communications.  That way, you have each other’s back.  </a:t>
            </a:r>
          </a:p>
          <a:p>
            <a:endParaRPr lang="en-US" dirty="0"/>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15</a:t>
            </a:fld>
            <a:endParaRPr lang="en-US"/>
          </a:p>
        </p:txBody>
      </p:sp>
    </p:spTree>
    <p:extLst>
      <p:ext uri="{BB962C8B-B14F-4D97-AF65-F5344CB8AC3E}">
        <p14:creationId xmlns:p14="http://schemas.microsoft.com/office/powerpoint/2010/main" val="1823711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accompany young people by being a faith companion.  These are some of the things we do as faith companions. </a:t>
            </a:r>
          </a:p>
          <a:p>
            <a:endParaRPr lang="en-US" dirty="0"/>
          </a:p>
          <a:p>
            <a:r>
              <a:rPr lang="en-US" sz="1200" b="1" kern="1200" dirty="0">
                <a:solidFill>
                  <a:schemeClr val="tx1"/>
                </a:solidFill>
                <a:effectLst/>
                <a:latin typeface="+mn-lt"/>
                <a:ea typeface="+mn-ea"/>
                <a:cs typeface="+mn-cs"/>
              </a:rPr>
              <a:t>Prays</a:t>
            </a:r>
          </a:p>
          <a:p>
            <a:r>
              <a:rPr lang="en-US" sz="1200" kern="1200" dirty="0">
                <a:solidFill>
                  <a:schemeClr val="tx1"/>
                </a:solidFill>
                <a:effectLst/>
                <a:latin typeface="+mn-lt"/>
                <a:ea typeface="+mn-ea"/>
                <a:cs typeface="+mn-cs"/>
              </a:rPr>
              <a:t>Faith Companions prays for young people in their care. </a:t>
            </a:r>
          </a:p>
          <a:p>
            <a:r>
              <a:rPr lang="en-US" sz="1200" b="1" kern="1200" dirty="0">
                <a:solidFill>
                  <a:schemeClr val="tx1"/>
                </a:solidFill>
                <a:effectLst/>
                <a:latin typeface="+mn-lt"/>
                <a:ea typeface="+mn-ea"/>
                <a:cs typeface="+mn-cs"/>
              </a:rPr>
              <a:t>Connects</a:t>
            </a:r>
          </a:p>
          <a:p>
            <a:r>
              <a:rPr lang="en-US" sz="1200" kern="1200" dirty="0">
                <a:solidFill>
                  <a:schemeClr val="tx1"/>
                </a:solidFill>
                <a:effectLst/>
                <a:latin typeface="+mn-lt"/>
                <a:ea typeface="+mn-ea"/>
                <a:cs typeface="+mn-cs"/>
              </a:rPr>
              <a:t>Faith Companions connects with young people. This includes initiating contact and finding regular ways to connect for conversation.  </a:t>
            </a:r>
          </a:p>
          <a:p>
            <a:r>
              <a:rPr lang="en-US" sz="1200" b="1" kern="1200" dirty="0">
                <a:solidFill>
                  <a:schemeClr val="tx1"/>
                </a:solidFill>
                <a:effectLst/>
                <a:latin typeface="+mn-lt"/>
                <a:ea typeface="+mn-ea"/>
                <a:cs typeface="+mn-cs"/>
              </a:rPr>
              <a:t>Listens</a:t>
            </a:r>
          </a:p>
          <a:p>
            <a:r>
              <a:rPr lang="en-US" sz="1200" kern="1200" dirty="0">
                <a:solidFill>
                  <a:schemeClr val="tx1"/>
                </a:solidFill>
                <a:effectLst/>
                <a:latin typeface="+mn-lt"/>
                <a:ea typeface="+mn-ea"/>
                <a:cs typeface="+mn-cs"/>
              </a:rPr>
              <a:t>Faith Companions listen to questions, concerns, hopes, wonderings, and experiences.  </a:t>
            </a:r>
          </a:p>
          <a:p>
            <a:r>
              <a:rPr lang="en-US" sz="1200" b="1" kern="1200" dirty="0">
                <a:solidFill>
                  <a:schemeClr val="tx1"/>
                </a:solidFill>
                <a:effectLst/>
                <a:latin typeface="+mn-lt"/>
                <a:ea typeface="+mn-ea"/>
                <a:cs typeface="+mn-cs"/>
              </a:rPr>
              <a:t>Empathizes</a:t>
            </a:r>
          </a:p>
          <a:p>
            <a:r>
              <a:rPr lang="en-US" sz="1200" kern="1200" dirty="0">
                <a:solidFill>
                  <a:schemeClr val="tx1"/>
                </a:solidFill>
                <a:effectLst/>
                <a:latin typeface="+mn-lt"/>
                <a:ea typeface="+mn-ea"/>
                <a:cs typeface="+mn-cs"/>
              </a:rPr>
              <a:t>Faith Companions empathize with young people.</a:t>
            </a:r>
          </a:p>
          <a:p>
            <a:r>
              <a:rPr lang="en-US" sz="1200" b="1" kern="1200" dirty="0">
                <a:solidFill>
                  <a:schemeClr val="tx1"/>
                </a:solidFill>
                <a:effectLst/>
                <a:latin typeface="+mn-lt"/>
                <a:ea typeface="+mn-ea"/>
                <a:cs typeface="+mn-cs"/>
              </a:rPr>
              <a:t>Cares</a:t>
            </a:r>
          </a:p>
          <a:p>
            <a:r>
              <a:rPr lang="en-US" sz="1200" kern="1200" dirty="0">
                <a:solidFill>
                  <a:schemeClr val="tx1"/>
                </a:solidFill>
                <a:effectLst/>
                <a:latin typeface="+mn-lt"/>
                <a:ea typeface="+mn-ea"/>
                <a:cs typeface="+mn-cs"/>
              </a:rPr>
              <a:t>Faith Companions provide care for young people, providing practical good news for their life situations.  </a:t>
            </a:r>
          </a:p>
          <a:p>
            <a:r>
              <a:rPr lang="en-US" sz="1200" b="1" kern="1200" dirty="0">
                <a:solidFill>
                  <a:schemeClr val="tx1"/>
                </a:solidFill>
                <a:effectLst/>
                <a:latin typeface="+mn-lt"/>
                <a:ea typeface="+mn-ea"/>
                <a:cs typeface="+mn-cs"/>
              </a:rPr>
              <a:t>Witnesses</a:t>
            </a:r>
          </a:p>
          <a:p>
            <a:r>
              <a:rPr lang="en-US" sz="1200" kern="1200" dirty="0">
                <a:solidFill>
                  <a:schemeClr val="tx1"/>
                </a:solidFill>
                <a:effectLst/>
                <a:latin typeface="+mn-lt"/>
                <a:ea typeface="+mn-ea"/>
                <a:cs typeface="+mn-cs"/>
              </a:rPr>
              <a:t>Faith Companions witness to their faith with young people. </a:t>
            </a:r>
          </a:p>
          <a:p>
            <a:r>
              <a:rPr lang="en-US" sz="1200" b="1" kern="1200" dirty="0">
                <a:solidFill>
                  <a:schemeClr val="tx1"/>
                </a:solidFill>
                <a:effectLst/>
                <a:latin typeface="+mn-lt"/>
                <a:ea typeface="+mn-ea"/>
                <a:cs typeface="+mn-cs"/>
              </a:rPr>
              <a:t>Calls</a:t>
            </a:r>
          </a:p>
          <a:p>
            <a:r>
              <a:rPr lang="en-US" sz="1200" kern="1200" dirty="0">
                <a:solidFill>
                  <a:schemeClr val="tx1"/>
                </a:solidFill>
                <a:effectLst/>
                <a:latin typeface="+mn-lt"/>
                <a:ea typeface="+mn-ea"/>
                <a:cs typeface="+mn-cs"/>
              </a:rPr>
              <a:t>Faith Companions challenge young people to grow and share their gifts; they help young people to hear God’s call. </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16</a:t>
            </a:fld>
            <a:endParaRPr lang="en-US"/>
          </a:p>
        </p:txBody>
      </p:sp>
    </p:spTree>
    <p:extLst>
      <p:ext uri="{BB962C8B-B14F-4D97-AF65-F5344CB8AC3E}">
        <p14:creationId xmlns:p14="http://schemas.microsoft.com/office/powerpoint/2010/main" val="2044671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participants to reflect on these questions.  Refer to page 3 in the handouts.  Allow a few minutes for individual reflection, then invite participants to share in groups of three.  Use an easel pad sheet or white board to collect examples of categories of people who were faith companions.)</a:t>
            </a:r>
          </a:p>
        </p:txBody>
      </p:sp>
      <p:sp>
        <p:nvSpPr>
          <p:cNvPr id="4" name="Slide Number Placeholder 3"/>
          <p:cNvSpPr>
            <a:spLocks noGrp="1"/>
          </p:cNvSpPr>
          <p:nvPr>
            <p:ph type="sldNum" sz="quarter" idx="5"/>
          </p:nvPr>
        </p:nvSpPr>
        <p:spPr/>
        <p:txBody>
          <a:bodyPr/>
          <a:lstStyle/>
          <a:p>
            <a:fld id="{07AEC7EE-948A-4BD8-96AE-55D03C48A455}" type="slidenum">
              <a:rPr lang="en-US" smtClean="0"/>
              <a:t>17</a:t>
            </a:fld>
            <a:endParaRPr lang="en-US"/>
          </a:p>
        </p:txBody>
      </p:sp>
    </p:spTree>
    <p:extLst>
      <p:ext uri="{BB962C8B-B14F-4D97-AF65-F5344CB8AC3E}">
        <p14:creationId xmlns:p14="http://schemas.microsoft.com/office/powerpoint/2010/main" val="4202347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compare our list with these categories: </a:t>
            </a:r>
          </a:p>
          <a:p>
            <a:pPr marL="1143000" marR="0" lvl="2" indent="-228600">
              <a:lnSpc>
                <a:spcPts val="1335"/>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Family connections: Parents / Aunts / Uncles / Grandparents /siblings / cousins, and family friends</a:t>
            </a:r>
          </a:p>
          <a:p>
            <a:pPr marL="1143000" marR="0" lvl="2" indent="-228600">
              <a:lnSpc>
                <a:spcPts val="1335"/>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Sacramental connections: Godparents / Sponsors</a:t>
            </a:r>
          </a:p>
          <a:p>
            <a:pPr marL="1143000" marR="0" lvl="2" indent="-228600">
              <a:lnSpc>
                <a:spcPts val="1335"/>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Ministry connections: pastor, pastoral leaders, ministry leaders, catechists</a:t>
            </a:r>
          </a:p>
          <a:p>
            <a:pPr marL="1143000" marR="0" lvl="2" indent="-228600">
              <a:lnSpc>
                <a:spcPts val="1335"/>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Community connections:  teachers, counselors, community workers, employers</a:t>
            </a:r>
          </a:p>
          <a:p>
            <a:pPr marL="1143000" marR="0" lvl="2" indent="-228600">
              <a:lnSpc>
                <a:spcPts val="1335"/>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Peers</a:t>
            </a: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18</a:t>
            </a:fld>
            <a:endParaRPr lang="en-US"/>
          </a:p>
        </p:txBody>
      </p:sp>
    </p:spTree>
    <p:extLst>
      <p:ext uri="{BB962C8B-B14F-4D97-AF65-F5344CB8AC3E}">
        <p14:creationId xmlns:p14="http://schemas.microsoft.com/office/powerpoint/2010/main" val="213040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Explain the idea of moving away from the kid table concept in our parishes (where youth and adults are separated) and moving toward a 5 to 1 ratio:  5 caring adults for each young person.  </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Dr. Kara Powell tells the story of moving away from the kid’s table in an article here:</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https://fulleryouthinstitute.org/articles/moving-away-from-the-kid-table</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She also tells the story in this video (begin at 3:06 and continue until 5:40 or so)</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https://vimeo.com/185232849 </a:t>
            </a:r>
          </a:p>
          <a:p>
            <a:pPr fontAlgn="base"/>
            <a:endParaRPr lang="en-US" sz="1200" b="1"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Transition to talking about the 5 to 1 ration developed by Chap Clark. </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From page 13 of the Handouts for Session 1:</a:t>
            </a:r>
          </a:p>
          <a:p>
            <a:pPr fontAlgn="base"/>
            <a:endParaRPr lang="en-US" sz="1200" b="1"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We really need a 5 to 1 ratio</a:t>
            </a:r>
            <a:r>
              <a:rPr lang="en-US" sz="1200" kern="1200" dirty="0">
                <a:solidFill>
                  <a:schemeClr val="tx1"/>
                </a:solidFill>
                <a:effectLst/>
                <a:latin typeface="+mn-lt"/>
                <a:ea typeface="+mn-ea"/>
                <a:cs typeface="+mn-cs"/>
              </a:rPr>
              <a:t>. Many children’s and youth ministries wish they had one teacher for every five kids. But researchers Kara Powell and Chap Clark have found that to see students remain in church into adulthood, there should be five adults for each student.</a:t>
            </a:r>
          </a:p>
          <a:p>
            <a:pPr fontAlgn="base"/>
            <a:r>
              <a:rPr lang="en-US" sz="1200" kern="1200" dirty="0">
                <a:solidFill>
                  <a:schemeClr val="tx1"/>
                </a:solidFill>
                <a:effectLst/>
                <a:latin typeface="+mn-lt"/>
                <a:ea typeface="+mn-ea"/>
                <a:cs typeface="+mn-cs"/>
              </a:rPr>
              <a:t>This is a research-based reversed ratio. Ideally, there should be five people praying for one student by name and showing up at their sporting events throughout the year. It’s a paradigm shift. It’s not about finding five small group leaders per student, it’s about finding five adults who show an interest in a teen.</a:t>
            </a:r>
          </a:p>
          <a:p>
            <a:pPr fontAlgn="base"/>
            <a:r>
              <a:rPr lang="en-US" sz="1200" b="1" kern="1200" dirty="0">
                <a:solidFill>
                  <a:schemeClr val="tx1"/>
                </a:solidFill>
                <a:effectLst/>
                <a:latin typeface="+mn-lt"/>
                <a:ea typeface="+mn-ea"/>
                <a:cs typeface="+mn-cs"/>
              </a:rPr>
              <a:t>The key is to motivate and equip parents to create that team around their child.</a:t>
            </a:r>
            <a:r>
              <a:rPr lang="en-US" sz="1200" kern="1200" dirty="0">
                <a:solidFill>
                  <a:schemeClr val="tx1"/>
                </a:solidFill>
                <a:effectLst/>
                <a:latin typeface="+mn-lt"/>
                <a:ea typeface="+mn-ea"/>
                <a:cs typeface="+mn-cs"/>
              </a:rPr>
              <a:t> Then the youth pastor can focus on the kids who don’t have parents at home who are able to do this. They need to look for teachable moments along with modelling a healthy relationship with Christ.</a:t>
            </a:r>
          </a:p>
          <a:p>
            <a:endParaRPr lang="en-US" dirty="0"/>
          </a:p>
        </p:txBody>
      </p:sp>
      <p:sp>
        <p:nvSpPr>
          <p:cNvPr id="4" name="Slide Number Placeholder 3"/>
          <p:cNvSpPr>
            <a:spLocks noGrp="1"/>
          </p:cNvSpPr>
          <p:nvPr>
            <p:ph type="sldNum" sz="quarter" idx="10"/>
          </p:nvPr>
        </p:nvSpPr>
        <p:spPr/>
        <p:txBody>
          <a:bodyPr/>
          <a:lstStyle/>
          <a:p>
            <a:fld id="{BBCF2067-8BA0-462E-8B10-20415057DF7B}" type="slidenum">
              <a:rPr lang="en-US" smtClean="0"/>
              <a:t>19</a:t>
            </a:fld>
            <a:endParaRPr lang="en-US"/>
          </a:p>
        </p:txBody>
      </p:sp>
    </p:spTree>
    <p:extLst>
      <p:ext uri="{BB962C8B-B14F-4D97-AF65-F5344CB8AC3E}">
        <p14:creationId xmlns:p14="http://schemas.microsoft.com/office/powerpoint/2010/main" val="58452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slides 2 through 6 provide an introduction to accompaniment.  If your group participated recently in Conversation #1 or if you experienced this introduction with Conversation #5 or 6, you can skip to slide 7.) </a:t>
            </a:r>
          </a:p>
          <a:p>
            <a:endParaRPr lang="en-US" dirty="0"/>
          </a:p>
          <a:p>
            <a:r>
              <a:rPr lang="en-US" dirty="0"/>
              <a:t>A new vision for ministry with youth is emerging.  This vision is articulated in the document of the Synod on Youth, and </a:t>
            </a:r>
            <a:r>
              <a:rPr lang="en-US" i="1" dirty="0"/>
              <a:t>Christus Vivit, </a:t>
            </a:r>
            <a:r>
              <a:rPr lang="en-US" dirty="0"/>
              <a:t>the recent document of Pope Francis.  In this vision, we are being guided to accompany young people as they grow in faith and discipleship.  To accompany, we need to listen, empathize, and witness through our care and attention.  Pope Francis describes “the art of accompaniment which teaches us to remove our sandals before the sacred ground of the other….”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40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has animation to allow you to share one element at a time.)</a:t>
            </a:r>
          </a:p>
          <a:p>
            <a:endParaRPr lang="en-US" dirty="0"/>
          </a:p>
          <a:p>
            <a:r>
              <a:rPr lang="en-US" dirty="0"/>
              <a:t>What if each young person had five faith companions? Five people who were “echoes of faith”?  </a:t>
            </a:r>
          </a:p>
          <a:p>
            <a:endParaRPr lang="en-US" dirty="0"/>
          </a:p>
          <a:p>
            <a:r>
              <a:rPr lang="en-US" dirty="0"/>
              <a:t>Talk through each person.</a:t>
            </a:r>
          </a:p>
          <a:p>
            <a:endParaRPr lang="en-US" dirty="0"/>
          </a:p>
          <a:p>
            <a:r>
              <a:rPr lang="en-US" dirty="0"/>
              <a:t>Some of the young people with whom we minister don’t have parents that are faith companions. Chap Clark says that in these situations we are called to help create the web of support, to create the five people who can walk with youth. </a:t>
            </a:r>
          </a:p>
        </p:txBody>
      </p:sp>
      <p:sp>
        <p:nvSpPr>
          <p:cNvPr id="4" name="Slide Number Placeholder 3"/>
          <p:cNvSpPr>
            <a:spLocks noGrp="1"/>
          </p:cNvSpPr>
          <p:nvPr>
            <p:ph type="sldNum" sz="quarter" idx="10"/>
          </p:nvPr>
        </p:nvSpPr>
        <p:spPr/>
        <p:txBody>
          <a:bodyPr/>
          <a:lstStyle/>
          <a:p>
            <a:fld id="{BBCF2067-8BA0-462E-8B10-20415057DF7B}" type="slidenum">
              <a:rPr lang="en-US" smtClean="0"/>
              <a:t>20</a:t>
            </a:fld>
            <a:endParaRPr lang="en-US"/>
          </a:p>
        </p:txBody>
      </p:sp>
    </p:spTree>
    <p:extLst>
      <p:ext uri="{BB962C8B-B14F-4D97-AF65-F5344CB8AC3E}">
        <p14:creationId xmlns:p14="http://schemas.microsoft.com/office/powerpoint/2010/main" val="2181904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61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These are some examples of ways that parishes are helping to empower parents and faith companions: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461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Parent / Youth Role Play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46100" marR="0">
              <a:lnSpc>
                <a:spcPct val="107000"/>
              </a:lnSpc>
              <a:spcBef>
                <a:spcPts val="0"/>
              </a:spcBef>
              <a:spcAft>
                <a:spcPts val="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 mom described that she didn’t feel she had faith conversations, it was always more of a debate, and she always lost.  She had the chance to role play a faith conversation with a young person and heard some tips from the community to help her feel more confident.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21</a:t>
            </a:fld>
            <a:endParaRPr lang="en-US"/>
          </a:p>
        </p:txBody>
      </p:sp>
    </p:spTree>
    <p:extLst>
      <p:ext uri="{BB962C8B-B14F-4D97-AF65-F5344CB8AC3E}">
        <p14:creationId xmlns:p14="http://schemas.microsoft.com/office/powerpoint/2010/main" val="420821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Faith Companion Mentor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 older woman began sharing about the various youth she connects with regularly, youth in her family, children of friends, youth in the ministries that she is a part of.  She started sharing the ways that she talks about faith and ways that she helps youth connect with and talk with their parents.  The youth minister discovered a treasure here in his own backyard by finding this resource who could be such a powerful mentor for other faith companions.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22</a:t>
            </a:fld>
            <a:endParaRPr lang="en-US"/>
          </a:p>
        </p:txBody>
      </p:sp>
    </p:spTree>
    <p:extLst>
      <p:ext uri="{BB962C8B-B14F-4D97-AF65-F5344CB8AC3E}">
        <p14:creationId xmlns:p14="http://schemas.microsoft.com/office/powerpoint/2010/main" val="1990845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Parent and Faith Companion Networking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parents shared success stories by describing the ways that they create the opportunity for conversations with their teens. One dad talked about walking the dog with his adolescent daughters. Other parents talked about using car time as connect time.  One mom talked about ironing her clothes in preparation for a meeting at work. She always set up the ironing board behind the coach facing the television in the family room.  “There is something about the creaking sound of opening the ironing board that gets my teenage son away from his computer and onto the couch.  He pretends to watch something with volume low, but really this is his chance to talk.  One time, we were so engaged, I nearly scorched my favorite blouse when I re-ironed it for the fifth time.”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23</a:t>
            </a:fld>
            <a:endParaRPr lang="en-US"/>
          </a:p>
        </p:txBody>
      </p:sp>
    </p:spTree>
    <p:extLst>
      <p:ext uri="{BB962C8B-B14F-4D97-AF65-F5344CB8AC3E}">
        <p14:creationId xmlns:p14="http://schemas.microsoft.com/office/powerpoint/2010/main" val="3091755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assessment of the current reality will help us plan for renewed efforts that match these directions.  We will be considering 12 statements </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described on page 4 of your handouts. </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80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statements you will evaluate about young people in our parish. </a:t>
            </a:r>
          </a:p>
          <a:p>
            <a:endParaRPr lang="en-US" dirty="0"/>
          </a:p>
          <a:p>
            <a:r>
              <a:rPr lang="en-US" dirty="0"/>
              <a:t>Youth </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Have an intimate relationship with Jesus Christ sustained through their Catholic faith</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Have faith companions, adults and other youth, to guide their journey of discipleship</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Can identify five caring adults in their life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25</a:t>
            </a:fld>
            <a:endParaRPr lang="en-US"/>
          </a:p>
        </p:txBody>
      </p:sp>
    </p:spTree>
    <p:extLst>
      <p:ext uri="{BB962C8B-B14F-4D97-AF65-F5344CB8AC3E}">
        <p14:creationId xmlns:p14="http://schemas.microsoft.com/office/powerpoint/2010/main" val="1775931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statement for pastors and parish leaders.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(Pastors and parish leaders) Understand the process of accompanying youth in faith</a:t>
            </a: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26</a:t>
            </a:fld>
            <a:endParaRPr lang="en-US"/>
          </a:p>
        </p:txBody>
      </p:sp>
    </p:spTree>
    <p:extLst>
      <p:ext uri="{BB962C8B-B14F-4D97-AF65-F5344CB8AC3E}">
        <p14:creationId xmlns:p14="http://schemas.microsoft.com/office/powerpoint/2010/main" val="1644486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statement for ministry programs that include youth. </a:t>
            </a:r>
          </a:p>
          <a:p>
            <a:endParaRPr lang="en-US" dirty="0"/>
          </a:p>
          <a:p>
            <a:pPr marR="0" indent="0">
              <a:lnSpc>
                <a:spcPct val="107000"/>
              </a:lnSpc>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(Ministry programs) Promote faith sharing relationships with peers and adult faith companions</a:t>
            </a: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27</a:t>
            </a:fld>
            <a:endParaRPr lang="en-US"/>
          </a:p>
        </p:txBody>
      </p:sp>
    </p:spTree>
    <p:extLst>
      <p:ext uri="{BB962C8B-B14F-4D97-AF65-F5344CB8AC3E}">
        <p14:creationId xmlns:p14="http://schemas.microsoft.com/office/powerpoint/2010/main" val="3134707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statements about parents and faith companions. </a:t>
            </a:r>
          </a:p>
          <a:p>
            <a:endParaRPr lang="en-US" dirty="0"/>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Understand the process of accompanying youth in faith</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Have skills for listening </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Show empathy for youth and their families</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Witness to their faith</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Share faith with youth and engage in faith conversations </a:t>
            </a:r>
          </a:p>
          <a:p>
            <a:pPr marL="171450" indent="-171450">
              <a:lnSpc>
                <a:spcPct val="107000"/>
              </a:lnSpc>
              <a:spcBef>
                <a:spcPts val="0"/>
              </a:spcBef>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Pray for young people and their families </a:t>
            </a:r>
          </a:p>
          <a:p>
            <a:endParaRPr lang="en-US" dirty="0"/>
          </a:p>
          <a:p>
            <a:r>
              <a:rPr lang="en-US" dirty="0"/>
              <a:t>Please take some time to provide your assessment of our current ministry efforts. For each statement, you will pr</a:t>
            </a:r>
            <a:r>
              <a:rPr lang="en-US" sz="1200" dirty="0">
                <a:effectLst/>
                <a:latin typeface="Calibri" panose="020F0502020204030204" pitchFamily="34" charset="0"/>
                <a:ea typeface="Calibri" panose="020F0502020204030204" pitchFamily="34" charset="0"/>
                <a:cs typeface="Times New Roman" panose="02020603050405020304" pitchFamily="18" charset="0"/>
              </a:rPr>
              <a:t>ovide an assessment for your parish community by providing a rating on a scale of 1 to 5 with 1 being low and 5 being high.  If you feel that you don’t have enough information to answer, select N/A (no answer.) You can also provide comments at the end. </a:t>
            </a:r>
          </a:p>
          <a:p>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12 minutes for individual work.)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28</a:t>
            </a:fld>
            <a:endParaRPr lang="en-US"/>
          </a:p>
        </p:txBody>
      </p:sp>
    </p:spTree>
    <p:extLst>
      <p:ext uri="{BB962C8B-B14F-4D97-AF65-F5344CB8AC3E}">
        <p14:creationId xmlns:p14="http://schemas.microsoft.com/office/powerpoint/2010/main" val="2335860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someone to record the feedback discussion. Regather and collect the assessments by recording the number assigned by each participant. After each section, invite participants to share comments, questions and observations. After gathering general comments, consider these questions.)</a:t>
            </a:r>
          </a:p>
          <a:p>
            <a:endParaRPr lang="en-US" dirty="0"/>
          </a:p>
          <a:p>
            <a:pPr marL="0" indent="0">
              <a:buNone/>
            </a:pPr>
            <a:r>
              <a:rPr lang="en-US" dirty="0"/>
              <a:t>From this assessment, what do you notice about our parish’s efforts to empower and equip parents and faith companions? </a:t>
            </a:r>
          </a:p>
          <a:p>
            <a:pPr marL="0" indent="0">
              <a:buNone/>
            </a:pPr>
            <a:endParaRPr lang="en-US" dirty="0"/>
          </a:p>
          <a:p>
            <a:pPr marL="0" indent="0">
              <a:buNone/>
            </a:pPr>
            <a:r>
              <a:rPr lang="en-US" dirty="0"/>
              <a:t>What are our strengths? </a:t>
            </a:r>
          </a:p>
          <a:p>
            <a:pPr marL="0" indent="0">
              <a:buNone/>
            </a:pPr>
            <a:r>
              <a:rPr lang="en-US" dirty="0"/>
              <a:t>Where do we need the most work?  </a:t>
            </a:r>
          </a:p>
          <a:p>
            <a:endParaRPr lang="en-US" dirty="0"/>
          </a:p>
        </p:txBody>
      </p:sp>
      <p:sp>
        <p:nvSpPr>
          <p:cNvPr id="4" name="Slide Number Placeholder 3"/>
          <p:cNvSpPr>
            <a:spLocks noGrp="1"/>
          </p:cNvSpPr>
          <p:nvPr>
            <p:ph type="sldNum" sz="quarter" idx="5"/>
          </p:nvPr>
        </p:nvSpPr>
        <p:spPr/>
        <p:txBody>
          <a:bodyPr/>
          <a:lstStyle/>
          <a:p>
            <a:fld id="{02803DF1-A2AB-492D-AF8F-52B313A3C5CD}" type="slidenum">
              <a:rPr lang="en-US" smtClean="0"/>
              <a:t>29</a:t>
            </a:fld>
            <a:endParaRPr lang="en-US"/>
          </a:p>
        </p:txBody>
      </p:sp>
    </p:spTree>
    <p:extLst>
      <p:ext uri="{BB962C8B-B14F-4D97-AF65-F5344CB8AC3E}">
        <p14:creationId xmlns:p14="http://schemas.microsoft.com/office/powerpoint/2010/main" val="379203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called to accompany all young people – to broaden the scope of our ministry with youth to reach those who have often been left out. </a:t>
            </a:r>
          </a:p>
          <a:p>
            <a:endParaRPr lang="en-US" dirty="0"/>
          </a:p>
          <a:p>
            <a:pPr marL="0" indent="0" fontAlgn="base">
              <a:buNone/>
            </a:pPr>
            <a:r>
              <a:rPr lang="en-US" sz="1200" dirty="0"/>
              <a:t>“…just as our Lord   Jesus Christ walked alongside the disciples of Emmaus (cf. </a:t>
            </a:r>
            <a:r>
              <a:rPr lang="en-US" sz="1200" i="1" dirty="0"/>
              <a:t>Lk</a:t>
            </a:r>
            <a:r>
              <a:rPr lang="en-US" sz="1200" dirty="0"/>
              <a:t> 24:13-35), the Church is also urged to accompany all young people, without exception, towards the joy of love.”</a:t>
            </a:r>
          </a:p>
          <a:p>
            <a:pPr marL="0" indent="0" fontAlgn="base">
              <a:buNone/>
            </a:pPr>
            <a:endParaRPr lang="en-US" sz="1200" dirty="0"/>
          </a:p>
          <a:p>
            <a:pPr marL="0" indent="0">
              <a:buNone/>
            </a:pPr>
            <a:r>
              <a:rPr lang="en-US" sz="800" dirty="0" err="1"/>
              <a:t>Instrumentum</a:t>
            </a:r>
            <a:r>
              <a:rPr lang="en-US" sz="800" dirty="0"/>
              <a:t> </a:t>
            </a:r>
            <a:r>
              <a:rPr lang="en-US" sz="800" dirty="0" err="1"/>
              <a:t>Laboris</a:t>
            </a:r>
            <a:r>
              <a:rPr lang="en-US" sz="800" dirty="0"/>
              <a:t> 2018, #1</a:t>
            </a:r>
          </a:p>
          <a:p>
            <a:endParaRPr lang="en-US" dirty="0"/>
          </a:p>
        </p:txBody>
      </p:sp>
      <p:sp>
        <p:nvSpPr>
          <p:cNvPr id="4" name="Slide Number Placeholder 3"/>
          <p:cNvSpPr>
            <a:spLocks noGrp="1"/>
          </p:cNvSpPr>
          <p:nvPr>
            <p:ph type="sldNum" sz="quarter" idx="5"/>
          </p:nvPr>
        </p:nvSpPr>
        <p:spPr/>
        <p:txBody>
          <a:bodyPr/>
          <a:lstStyle/>
          <a:p>
            <a:pPr marL="0" marR="0" lvl="0" indent="0" algn="r" defTabSz="47023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023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13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begins by identifying faith companions for youth in the family and the parish community.  (Review the lists in the slide.)</a:t>
            </a:r>
          </a:p>
          <a:p>
            <a:endParaRPr lang="en-US" dirty="0"/>
          </a:p>
          <a:p>
            <a:r>
              <a:rPr lang="en-US" dirty="0"/>
              <a:t>Sometimes we recruit faith companions and match them with youth within specific programs that include youth.  </a:t>
            </a:r>
          </a:p>
        </p:txBody>
      </p:sp>
      <p:sp>
        <p:nvSpPr>
          <p:cNvPr id="4" name="Slide Number Placeholder 3"/>
          <p:cNvSpPr>
            <a:spLocks noGrp="1"/>
          </p:cNvSpPr>
          <p:nvPr>
            <p:ph type="sldNum" sz="quarter" idx="5"/>
          </p:nvPr>
        </p:nvSpPr>
        <p:spPr/>
        <p:txBody>
          <a:bodyPr/>
          <a:lstStyle/>
          <a:p>
            <a:fld id="{07AEC7EE-948A-4BD8-96AE-55D03C48A455}" type="slidenum">
              <a:rPr lang="en-US" smtClean="0"/>
              <a:t>30</a:t>
            </a:fld>
            <a:endParaRPr lang="en-US"/>
          </a:p>
        </p:txBody>
      </p:sp>
    </p:spTree>
    <p:extLst>
      <p:ext uri="{BB962C8B-B14F-4D97-AF65-F5344CB8AC3E}">
        <p14:creationId xmlns:p14="http://schemas.microsoft.com/office/powerpoint/2010/main" val="1305443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plan for ways to support parents and faith companions. </a:t>
            </a:r>
          </a:p>
          <a:p>
            <a:endParaRPr lang="en-US" dirty="0"/>
          </a:p>
          <a:p>
            <a:pPr marL="0" marR="0" lvl="0" indent="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None/>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Networking</a:t>
            </a:r>
          </a:p>
          <a:p>
            <a:pPr marL="342900" marR="0" lvl="0" indent="-34290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Char char=""/>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Gather parents and faith companions for networking and support.</a:t>
            </a:r>
          </a:p>
          <a:p>
            <a:pPr marL="0" marR="0" lvl="0" indent="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None/>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Coaching</a:t>
            </a:r>
          </a:p>
          <a:p>
            <a:pPr marL="342900" marR="0" lvl="0" indent="-34290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Char char=""/>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Provide someone to talk to about companioning youth in faith. </a:t>
            </a:r>
          </a:p>
          <a:p>
            <a:pPr marL="0" marR="0" lvl="0" indent="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None/>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Training </a:t>
            </a:r>
          </a:p>
          <a:p>
            <a:pPr marL="342900" marR="0" lvl="0" indent="-34290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Char char=""/>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Training for knowing how to answer tough faith questions and for understanding the adolescent faith journey</a:t>
            </a:r>
          </a:p>
          <a:p>
            <a:pPr marL="342900" marR="0" lvl="0" indent="-34290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Char char=""/>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Training to help youth with pastoral care issues like anxiety, stress, and depression.</a:t>
            </a:r>
          </a:p>
          <a:p>
            <a:pPr marL="0" marR="0" lvl="0" indent="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None/>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Resources</a:t>
            </a:r>
          </a:p>
          <a:p>
            <a:pPr marL="342900" marR="0" lvl="0" indent="-34290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Char char=""/>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Resources for knowing how to answer tough faith questions and for understanding the adolescent faith journey  </a:t>
            </a:r>
          </a:p>
          <a:p>
            <a:pPr marL="342900" marR="0" lvl="0" indent="-342900" algn="l" defTabSz="457200" rtl="0" eaLnBrk="1" fontAlgn="auto" latinLnBrk="0" hangingPunct="1">
              <a:lnSpc>
                <a:spcPct val="100000"/>
              </a:lnSpc>
              <a:spcBef>
                <a:spcPts val="1000"/>
              </a:spcBef>
              <a:spcAft>
                <a:spcPts val="0"/>
              </a:spcAft>
              <a:buClr>
                <a:srgbClr val="17406D">
                  <a:lumMod val="40000"/>
                  <a:lumOff val="60000"/>
                </a:srgbClr>
              </a:buClr>
              <a:buSzPct val="80000"/>
              <a:buFont typeface="Wingdings 3" charset="2"/>
              <a:buChar char=""/>
              <a:tabLst/>
              <a:defRPr/>
            </a:pPr>
            <a:r>
              <a:rPr kumimoji="0" lang="en-US" sz="1700" b="0" i="0" u="none" strike="noStrike" kern="1200" cap="none" spc="0" normalizeH="0" baseline="0" noProof="0" dirty="0">
                <a:ln>
                  <a:noFill/>
                </a:ln>
                <a:solidFill>
                  <a:prstClr val="white"/>
                </a:solidFill>
                <a:effectLst/>
                <a:uLnTx/>
                <a:uFillTx/>
                <a:latin typeface="Century Gothic" panose="020B0502020202020204"/>
                <a:ea typeface="+mj-ea"/>
                <a:cs typeface="+mj-cs"/>
              </a:rPr>
              <a:t>Resources to help youth with pastoral care issues like anxiety, stress, and depression.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1A91E6-2898-4D27-8967-2F0162F1D1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691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categories for providing training and resources for parents and faith companions.</a:t>
            </a:r>
          </a:p>
          <a:p>
            <a:endParaRPr lang="en-US" dirty="0"/>
          </a:p>
          <a:p>
            <a:pPr marL="171450" indent="-171450">
              <a:buFont typeface="Arial" panose="020B0604020202020204" pitchFamily="34" charset="0"/>
              <a:buChar char="•"/>
            </a:pPr>
            <a:r>
              <a:rPr lang="en-US" dirty="0"/>
              <a:t>Understanding the Role of Faith Companion</a:t>
            </a:r>
          </a:p>
          <a:p>
            <a:pPr marL="171450" indent="-171450">
              <a:buFont typeface="Arial" panose="020B0604020202020204" pitchFamily="34" charset="0"/>
              <a:buChar char="•"/>
            </a:pPr>
            <a:r>
              <a:rPr lang="en-US" dirty="0"/>
              <a:t>Skills for Empathic Listening </a:t>
            </a:r>
          </a:p>
          <a:p>
            <a:pPr marL="171450" indent="-171450">
              <a:buFont typeface="Arial" panose="020B0604020202020204" pitchFamily="34" charset="0"/>
              <a:buChar char="•"/>
            </a:pPr>
            <a:r>
              <a:rPr lang="en-US" dirty="0"/>
              <a:t>Skills for Witnessing  </a:t>
            </a:r>
          </a:p>
          <a:p>
            <a:pPr marL="171450" indent="-171450">
              <a:buFont typeface="Arial" panose="020B0604020202020204" pitchFamily="34" charset="0"/>
              <a:buChar char="•"/>
            </a:pPr>
            <a:r>
              <a:rPr lang="en-US" dirty="0"/>
              <a:t>Understanding Youth Faith and Spirituality </a:t>
            </a:r>
          </a:p>
          <a:p>
            <a:pPr marL="171450" indent="-171450">
              <a:buFont typeface="Arial" panose="020B0604020202020204" pitchFamily="34" charset="0"/>
              <a:buChar char="•"/>
            </a:pPr>
            <a:r>
              <a:rPr lang="en-US" dirty="0"/>
              <a:t>Faith Issues </a:t>
            </a:r>
          </a:p>
          <a:p>
            <a:pPr marL="171450" indent="-171450">
              <a:buFont typeface="Arial" panose="020B0604020202020204" pitchFamily="34" charset="0"/>
              <a:buChar char="•"/>
            </a:pPr>
            <a:r>
              <a:rPr lang="en-US" dirty="0"/>
              <a:t>Pastoral Care Issues </a:t>
            </a: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32</a:t>
            </a:fld>
            <a:endParaRPr lang="en-US"/>
          </a:p>
        </p:txBody>
      </p:sp>
    </p:spTree>
    <p:extLst>
      <p:ext uri="{BB962C8B-B14F-4D97-AF65-F5344CB8AC3E}">
        <p14:creationId xmlns:p14="http://schemas.microsoft.com/office/powerpoint/2010/main" val="139026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have two main tasks:  creating a community of faith companions and then providing support.</a:t>
            </a:r>
          </a:p>
          <a:p>
            <a:pPr marL="0" indent="0">
              <a:buNone/>
            </a:pPr>
            <a:endParaRPr lang="en-US" dirty="0"/>
          </a:p>
          <a:p>
            <a:pPr marL="0" indent="0">
              <a:buNone/>
            </a:pPr>
            <a:r>
              <a:rPr lang="en-US" dirty="0"/>
              <a:t>Here are the opportunities for each: </a:t>
            </a:r>
          </a:p>
          <a:p>
            <a:pPr marL="0" indent="0">
              <a:buNone/>
            </a:pPr>
            <a:endParaRPr lang="en-US" dirty="0"/>
          </a:p>
          <a:p>
            <a:pPr marL="0" indent="0">
              <a:buNone/>
            </a:pPr>
            <a:r>
              <a:rPr lang="en-US" dirty="0"/>
              <a:t>Building a Community of Faith Companions</a:t>
            </a:r>
          </a:p>
          <a:p>
            <a:pPr marL="171450" indent="-171450">
              <a:buFont typeface="Arial" panose="020B0604020202020204" pitchFamily="34" charset="0"/>
              <a:buChar char="•"/>
            </a:pPr>
            <a:r>
              <a:rPr lang="en-US" dirty="0"/>
              <a:t>Work with families to identify faith companions for youth </a:t>
            </a:r>
          </a:p>
          <a:p>
            <a:pPr marL="171450" indent="-171450">
              <a:buFont typeface="Arial" panose="020B0604020202020204" pitchFamily="34" charset="0"/>
              <a:buChar char="•"/>
            </a:pPr>
            <a:r>
              <a:rPr lang="en-US" dirty="0"/>
              <a:t>Build faith companion relationships into youth ministry communities and programs </a:t>
            </a:r>
          </a:p>
          <a:p>
            <a:pPr marL="171450" indent="-171450">
              <a:buFont typeface="Arial" panose="020B0604020202020204" pitchFamily="34" charset="0"/>
              <a:buChar char="•"/>
            </a:pPr>
            <a:r>
              <a:rPr lang="en-US" dirty="0"/>
              <a:t>Identify faith companion relationships in the parish </a:t>
            </a:r>
          </a:p>
          <a:p>
            <a:pPr marL="171450" indent="-171450">
              <a:buFont typeface="Arial" panose="020B0604020202020204" pitchFamily="34" charset="0"/>
              <a:buChar char="•"/>
            </a:pPr>
            <a:r>
              <a:rPr lang="en-US" dirty="0"/>
              <a:t>Recruit faith companions to match with youth </a:t>
            </a:r>
          </a:p>
          <a:p>
            <a:pPr marL="0" indent="0">
              <a:buNone/>
            </a:pPr>
            <a:endParaRPr lang="en-US" dirty="0"/>
          </a:p>
          <a:p>
            <a:pPr marL="0" indent="0">
              <a:buNone/>
            </a:pPr>
            <a:r>
              <a:rPr lang="en-US" dirty="0"/>
              <a:t>Providing Support for Parents and Faith Companions</a:t>
            </a:r>
          </a:p>
          <a:p>
            <a:pPr marL="171450" indent="-171450">
              <a:buFont typeface="Arial" panose="020B0604020202020204" pitchFamily="34" charset="0"/>
              <a:buChar char="•"/>
            </a:pPr>
            <a:r>
              <a:rPr lang="en-US" dirty="0"/>
              <a:t>Provide networking</a:t>
            </a:r>
          </a:p>
          <a:p>
            <a:pPr marL="171450" indent="-171450">
              <a:buFont typeface="Arial" panose="020B0604020202020204" pitchFamily="34" charset="0"/>
              <a:buChar char="•"/>
            </a:pPr>
            <a:r>
              <a:rPr lang="en-US" dirty="0"/>
              <a:t>Provide coaching and support</a:t>
            </a:r>
          </a:p>
          <a:p>
            <a:pPr marL="171450" indent="-171450">
              <a:buFont typeface="Arial" panose="020B0604020202020204" pitchFamily="34" charset="0"/>
              <a:buChar char="•"/>
            </a:pPr>
            <a:r>
              <a:rPr lang="en-US" dirty="0"/>
              <a:t>Provide training</a:t>
            </a:r>
          </a:p>
          <a:p>
            <a:pPr marL="171450" indent="-171450">
              <a:buFont typeface="Arial" panose="020B0604020202020204" pitchFamily="34" charset="0"/>
              <a:buChar char="•"/>
            </a:pPr>
            <a:r>
              <a:rPr lang="en-US" dirty="0"/>
              <a:t>Provide resources </a:t>
            </a:r>
          </a:p>
        </p:txBody>
      </p:sp>
      <p:sp>
        <p:nvSpPr>
          <p:cNvPr id="4" name="Slide Number Placeholder 3"/>
          <p:cNvSpPr>
            <a:spLocks noGrp="1"/>
          </p:cNvSpPr>
          <p:nvPr>
            <p:ph type="sldNum" sz="quarter" idx="5"/>
          </p:nvPr>
        </p:nvSpPr>
        <p:spPr/>
        <p:txBody>
          <a:bodyPr/>
          <a:lstStyle/>
          <a:p>
            <a:fld id="{07AEC7EE-948A-4BD8-96AE-55D03C48A455}" type="slidenum">
              <a:rPr lang="en-US" smtClean="0"/>
              <a:t>33</a:t>
            </a:fld>
            <a:endParaRPr lang="en-US"/>
          </a:p>
        </p:txBody>
      </p:sp>
    </p:spTree>
    <p:extLst>
      <p:ext uri="{BB962C8B-B14F-4D97-AF65-F5344CB8AC3E}">
        <p14:creationId xmlns:p14="http://schemas.microsoft.com/office/powerpoint/2010/main" val="2717179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continue our planning by thinking about potential resources:  </a:t>
            </a:r>
          </a:p>
          <a:p>
            <a:endParaRPr lang="en-US" dirty="0"/>
          </a:p>
          <a:p>
            <a:r>
              <a:rPr lang="en-US" dirty="0"/>
              <a:t>Who are the people and what are the resources in our community that could help us empower parents and faith companions? </a:t>
            </a:r>
          </a:p>
          <a:p>
            <a:pPr marL="628650" lvl="1" indent="-171450">
              <a:buFont typeface="Arial" panose="020B0604020202020204" pitchFamily="34" charset="0"/>
              <a:buChar char="•"/>
            </a:pPr>
            <a:r>
              <a:rPr lang="en-US" dirty="0"/>
              <a:t>Think about people who could serve as trainers, coaches, or mentors for parents and faith companions. </a:t>
            </a:r>
          </a:p>
          <a:p>
            <a:pPr marL="628650" lvl="1" indent="-171450">
              <a:buFont typeface="Arial" panose="020B0604020202020204" pitchFamily="34" charset="0"/>
              <a:buChar char="•"/>
            </a:pPr>
            <a:r>
              <a:rPr lang="en-US" dirty="0"/>
              <a:t>Consider resources in the parish such as counselors, parents who could serve as mentors to other parents, and experienced ministry leaders. </a:t>
            </a:r>
          </a:p>
          <a:p>
            <a:pPr marL="628650" lvl="1" indent="-171450">
              <a:buFont typeface="Arial" panose="020B0604020202020204" pitchFamily="34" charset="0"/>
              <a:buChar char="•"/>
            </a:pPr>
            <a:r>
              <a:rPr lang="en-US" dirty="0"/>
              <a:t>Consider resources in the wider community and those that are available in neighboring churches and through the diocese.</a:t>
            </a:r>
          </a:p>
          <a:p>
            <a:endParaRPr lang="en-US" dirty="0"/>
          </a:p>
          <a:p>
            <a:r>
              <a:rPr lang="en-US" dirty="0"/>
              <a:t>(Collect input from participants.  Allow 5-7 minutes for discussion. Record ideas on easel pad paper or on the white board. Be sure to invite someone to record this information for future planning.)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34</a:t>
            </a:fld>
            <a:endParaRPr lang="en-US"/>
          </a:p>
        </p:txBody>
      </p:sp>
    </p:spTree>
    <p:extLst>
      <p:ext uri="{BB962C8B-B14F-4D97-AF65-F5344CB8AC3E}">
        <p14:creationId xmlns:p14="http://schemas.microsoft.com/office/powerpoint/2010/main" val="16660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continue our planning by considering these questions.</a:t>
            </a:r>
          </a:p>
          <a:p>
            <a:endParaRPr lang="en-US" dirty="0"/>
          </a:p>
          <a:p>
            <a:r>
              <a:rPr lang="en-US" dirty="0"/>
              <a:t>(Collect input for each question – allow 12 to 15 minutes for discussion.) </a:t>
            </a:r>
          </a:p>
          <a:p>
            <a:endParaRPr lang="en-US" dirty="0"/>
          </a:p>
          <a:p>
            <a:r>
              <a:rPr lang="en-US" dirty="0"/>
              <a:t>How can we plan for identifying and recruiting faith companions for youth?</a:t>
            </a:r>
          </a:p>
          <a:p>
            <a:r>
              <a:rPr lang="en-US" dirty="0"/>
              <a:t>How will we match youth with faith companions? </a:t>
            </a:r>
          </a:p>
          <a:p>
            <a:r>
              <a:rPr lang="en-US" dirty="0"/>
              <a:t>How will we plan for measures to provide a safe environment for accompaniment? </a:t>
            </a:r>
          </a:p>
          <a:p>
            <a:r>
              <a:rPr lang="en-US" dirty="0"/>
              <a:t>How will we plan for support for faith companions?</a:t>
            </a:r>
          </a:p>
          <a:p>
            <a:pPr lvl="1"/>
            <a:r>
              <a:rPr lang="en-US" dirty="0"/>
              <a:t>Networking</a:t>
            </a:r>
          </a:p>
          <a:p>
            <a:pPr lvl="1"/>
            <a:r>
              <a:rPr lang="en-US" dirty="0"/>
              <a:t>Coaching</a:t>
            </a:r>
          </a:p>
          <a:p>
            <a:pPr lvl="1"/>
            <a:r>
              <a:rPr lang="en-US" dirty="0"/>
              <a:t>Training</a:t>
            </a:r>
          </a:p>
          <a:p>
            <a:pPr lvl="1"/>
            <a:r>
              <a:rPr lang="en-US" dirty="0"/>
              <a:t>Resources</a:t>
            </a:r>
          </a:p>
          <a:p>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35</a:t>
            </a:fld>
            <a:endParaRPr lang="en-US"/>
          </a:p>
        </p:txBody>
      </p:sp>
    </p:spTree>
    <p:extLst>
      <p:ext uri="{BB962C8B-B14F-4D97-AF65-F5344CB8AC3E}">
        <p14:creationId xmlns:p14="http://schemas.microsoft.com/office/powerpoint/2010/main" val="4166828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began this conversation by sharing envisioning youth surrounded by love and care as they grow in faith and discipleship. During our gathering we took the time to consider the ways that our parish can empower and support parents and faith companions.  We can continue to plan for faith companions and for the support they need. Thank you for being a part of these efforts.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(After thanking the participants, make announcements about next steps in the process, then conclude in prayer.)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Loving God, thank you for the gift of young people in our community. We ask a special blessing on all parents of youth, and all who work with youth in our parish. We also pray for each young person.  We ask that you guide us to surround each youth with love, care, and support.  Help our youth to see your face and answer your call to discipleship. We ask this in Jesus’ name.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All: Amen</a:t>
            </a:r>
            <a:endParaRPr lang="en-US" dirty="0"/>
          </a:p>
        </p:txBody>
      </p:sp>
      <p:sp>
        <p:nvSpPr>
          <p:cNvPr id="4" name="Slide Number Placeholder 3"/>
          <p:cNvSpPr>
            <a:spLocks noGrp="1"/>
          </p:cNvSpPr>
          <p:nvPr>
            <p:ph type="sldNum" sz="quarter" idx="5"/>
          </p:nvPr>
        </p:nvSpPr>
        <p:spPr/>
        <p:txBody>
          <a:bodyPr/>
          <a:lstStyle/>
          <a:p>
            <a:fld id="{07AEC7EE-948A-4BD8-96AE-55D03C48A455}" type="slidenum">
              <a:rPr lang="en-US" smtClean="0"/>
              <a:t>36</a:t>
            </a:fld>
            <a:endParaRPr lang="en-US"/>
          </a:p>
        </p:txBody>
      </p:sp>
    </p:spTree>
    <p:extLst>
      <p:ext uri="{BB962C8B-B14F-4D97-AF65-F5344CB8AC3E}">
        <p14:creationId xmlns:p14="http://schemas.microsoft.com/office/powerpoint/2010/main" val="2795412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are making choices about their life.  Who will they share their life with?  What will they do?  How will they find their way?  We are accompanying youth as they discover and discern a way to live now but also prepare for the future.  All of us are called to live a life of holiness and to seek our place in God’s plan. In </a:t>
            </a:r>
            <a:r>
              <a:rPr lang="en-US" i="1" dirty="0"/>
              <a:t>Christus </a:t>
            </a:r>
            <a:r>
              <a:rPr lang="en-US" i="1" dirty="0" err="1"/>
              <a:t>Vivit</a:t>
            </a:r>
            <a:r>
              <a:rPr lang="en-US" dirty="0"/>
              <a:t>, Pope Francis places the vocation of holiness at the horizon of all of our ministry.  </a:t>
            </a:r>
          </a:p>
          <a:p>
            <a:endParaRPr lang="en-US" dirty="0"/>
          </a:p>
          <a:p>
            <a:pPr marL="0" indent="0">
              <a:buNone/>
            </a:pPr>
            <a:r>
              <a:rPr lang="en-US" sz="1200" b="0" i="0" dirty="0">
                <a:effectLst/>
                <a:latin typeface="Museo Sans Cyrl"/>
              </a:rPr>
              <a:t>“The word “vocation” can be understood in a broad sense as a calling from God, including the call to life, the call to friendship with him, the call to holiness, and so forth. This is helpful, since </a:t>
            </a:r>
            <a:r>
              <a:rPr lang="en-US" sz="1200" b="1" i="0" dirty="0">
                <a:effectLst/>
                <a:latin typeface="Museo Sans Cyrl"/>
              </a:rPr>
              <a:t>it situates our whole life in relation to the God who loves us.”</a:t>
            </a:r>
          </a:p>
          <a:p>
            <a:pPr marL="0" indent="0">
              <a:buNone/>
            </a:pPr>
            <a:r>
              <a:rPr lang="en-US" sz="1200" b="1" i="0" dirty="0">
                <a:effectLst/>
                <a:latin typeface="Museo Sans Cyrl"/>
              </a:rPr>
              <a:t> </a:t>
            </a:r>
          </a:p>
          <a:p>
            <a:pPr marL="0" indent="0">
              <a:buNone/>
            </a:pPr>
            <a:r>
              <a:rPr lang="en-US" sz="1050" dirty="0">
                <a:latin typeface="Museo Sans Cyrl"/>
              </a:rPr>
              <a:t>Pope Francis, </a:t>
            </a:r>
            <a:r>
              <a:rPr lang="en-US" sz="1050" i="1" dirty="0">
                <a:latin typeface="Museo Sans Cyrl"/>
              </a:rPr>
              <a:t>Christus </a:t>
            </a:r>
            <a:r>
              <a:rPr lang="en-US" sz="1050" i="1" dirty="0" err="1">
                <a:latin typeface="Museo Sans Cyrl"/>
              </a:rPr>
              <a:t>Vivit</a:t>
            </a:r>
            <a:r>
              <a:rPr lang="en-US" sz="1050" dirty="0">
                <a:latin typeface="Museo Sans Cyrl"/>
              </a:rPr>
              <a:t>, 2019, #248</a:t>
            </a:r>
            <a:endParaRPr lang="en-US" sz="105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365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Our hope for young people in our parish community is that they will experience an encounter with Christ and witness of faith, and that they are </a:t>
            </a:r>
            <a:r>
              <a:rPr lang="en-US" sz="1800" u="sng"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accompanied</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in their journey toward holiness as missionary disciples.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973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200" dirty="0">
                <a:effectLst>
                  <a:outerShdw blurRad="38100" dist="38100" dir="2700000" algn="tl">
                    <a:srgbClr val="000000">
                      <a:alpha val="43137"/>
                    </a:srgbClr>
                  </a:outerShdw>
                </a:effectLst>
              </a:rPr>
              <a:t>We are reminded that accompaniment is indispensable as a way of sharing faith.  </a:t>
            </a:r>
          </a:p>
          <a:p>
            <a:pPr>
              <a:spcAft>
                <a:spcPts val="600"/>
              </a:spcAft>
            </a:pPr>
            <a:endParaRPr lang="en-US" sz="1200" dirty="0">
              <a:effectLst>
                <a:outerShdw blurRad="38100" dist="38100" dir="2700000" algn="tl">
                  <a:srgbClr val="000000">
                    <a:alpha val="43137"/>
                  </a:srgbClr>
                </a:outerShdw>
              </a:effectLst>
            </a:endParaRPr>
          </a:p>
          <a:p>
            <a:pPr>
              <a:spcAft>
                <a:spcPts val="600"/>
              </a:spcAft>
            </a:pPr>
            <a:r>
              <a:rPr lang="en-US" sz="1200" dirty="0">
                <a:effectLst>
                  <a:outerShdw blurRad="38100" dist="38100" dir="2700000" algn="tl">
                    <a:srgbClr val="000000">
                      <a:alpha val="43137"/>
                    </a:srgbClr>
                  </a:outerShdw>
                </a:effectLst>
              </a:rPr>
              <a:t>“In such places…the </a:t>
            </a:r>
            <a:r>
              <a:rPr lang="en-US" sz="1200" b="1" dirty="0">
                <a:effectLst>
                  <a:outerShdw blurRad="38100" dist="38100" dir="2700000" algn="tl">
                    <a:srgbClr val="000000">
                      <a:alpha val="43137"/>
                    </a:srgbClr>
                  </a:outerShdw>
                </a:effectLst>
              </a:rPr>
              <a:t>person-to-person contact indispensable for passing on the message can happen</a:t>
            </a:r>
            <a:r>
              <a:rPr lang="en-US" sz="1200" dirty="0">
                <a:effectLst>
                  <a:outerShdw blurRad="38100" dist="38100" dir="2700000" algn="tl">
                    <a:srgbClr val="000000">
                      <a:alpha val="43137"/>
                    </a:srgbClr>
                  </a:outerShdw>
                </a:effectLst>
              </a:rPr>
              <a:t>, something whose place cannot be taken by any pastoral resource or strategy.”</a:t>
            </a:r>
          </a:p>
          <a:p>
            <a:pPr>
              <a:spcAft>
                <a:spcPts val="600"/>
              </a:spcAft>
            </a:pPr>
            <a:endParaRPr lang="en-US" sz="1050" dirty="0">
              <a:effectLst>
                <a:outerShdw blurRad="38100" dist="38100" dir="2700000" algn="tl">
                  <a:srgbClr val="000000">
                    <a:alpha val="43137"/>
                  </a:srgbClr>
                </a:outerShdw>
              </a:effectLst>
            </a:endParaRPr>
          </a:p>
          <a:p>
            <a:pPr>
              <a:spcAft>
                <a:spcPts val="600"/>
              </a:spcAft>
            </a:pPr>
            <a:r>
              <a:rPr lang="en-US" sz="1050" i="1" dirty="0">
                <a:effectLst>
                  <a:outerShdw blurRad="38100" dist="38100" dir="2700000" algn="tl">
                    <a:srgbClr val="000000">
                      <a:alpha val="43137"/>
                    </a:srgbClr>
                  </a:outerShdw>
                </a:effectLst>
              </a:rPr>
              <a:t># 218- Christ is Alive – Christus </a:t>
            </a:r>
            <a:r>
              <a:rPr lang="en-US" sz="1050" i="1" dirty="0" err="1">
                <a:effectLst>
                  <a:outerShdw blurRad="38100" dist="38100" dir="2700000" algn="tl">
                    <a:srgbClr val="000000">
                      <a:alpha val="43137"/>
                    </a:srgbClr>
                  </a:outerShdw>
                </a:effectLst>
              </a:rPr>
              <a:t>Vivit</a:t>
            </a:r>
            <a:endParaRPr lang="en-US" sz="1050" i="1" dirty="0">
              <a:effectLst>
                <a:outerShdw blurRad="38100" dist="38100" dir="2700000" algn="tl">
                  <a:srgbClr val="000000">
                    <a:alpha val="43137"/>
                  </a:srgbClr>
                </a:outerShdw>
              </a:effectLst>
            </a:endParaRPr>
          </a:p>
          <a:p>
            <a:pPr>
              <a:spcAft>
                <a:spcPts val="600"/>
              </a:spcAft>
            </a:pPr>
            <a:r>
              <a:rPr lang="en-US" sz="1050" dirty="0">
                <a:effectLst>
                  <a:outerShdw blurRad="38100" dist="38100" dir="2700000" algn="tl">
                    <a:srgbClr val="000000">
                      <a:alpha val="43137"/>
                    </a:srgbClr>
                  </a:outerShdw>
                </a:effectLst>
              </a:rPr>
              <a:t>April 2,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61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own lives, we have often experienced that the great things of God are not shouted from the rooftops but whispered heart to heart. </a:t>
            </a:r>
          </a:p>
          <a:p>
            <a:r>
              <a:rPr lang="en-US" dirty="0"/>
              <a:t>This vision for accompaniment reminds us of the direction of St. Francis de Sales who tells us that “A heart speaks to a heart; lips speak only to 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09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I share in this mission of accompanying youth with care and prayers.  Let us join together in praying this prayer for faith companions.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41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r>
              <a:rPr lang="en-US" dirty="0"/>
              <a:t>Parishes that are moving toward accompaniment move forward with these three directions: </a:t>
            </a:r>
            <a:endParaRPr lang="en-US" dirty="0">
              <a:latin typeface="Calibri" panose="020F0502020204030204" pitchFamily="34" charset="0"/>
              <a:ea typeface="Calibri" panose="020F0502020204030204" pitchFamily="34" charset="0"/>
            </a:endParaRPr>
          </a:p>
          <a:p>
            <a:endParaRPr lang="en-US" dirty="0"/>
          </a:p>
          <a:p>
            <a:pPr marL="171450" indent="-171450">
              <a:spcBef>
                <a:spcPts val="0"/>
              </a:spcBef>
              <a:spcAft>
                <a:spcPts val="800"/>
              </a:spcAft>
              <a:buFont typeface="Arial" panose="020B0604020202020204" pitchFamily="34" charset="0"/>
              <a:buChar char="•"/>
            </a:pPr>
            <a:r>
              <a:rPr lang="en-US" b="1" dirty="0">
                <a:effectLst/>
                <a:latin typeface="Calibri" panose="020F0502020204030204" pitchFamily="34" charset="0"/>
                <a:ea typeface="Calibri" panose="020F0502020204030204" pitchFamily="34" charset="0"/>
              </a:rPr>
              <a:t>Equipping parents and faith companions </a:t>
            </a:r>
          </a:p>
          <a:p>
            <a:pPr marL="171450" indent="-171450">
              <a:spcBef>
                <a:spcPts val="0"/>
              </a:spcBef>
              <a:spcAft>
                <a:spcPts val="800"/>
              </a:spcAft>
              <a:buFont typeface="Arial" panose="020B0604020202020204" pitchFamily="34" charset="0"/>
              <a:buChar char="•"/>
            </a:pPr>
            <a:r>
              <a:rPr lang="en-US" b="0" dirty="0">
                <a:effectLst/>
                <a:latin typeface="Calibri" panose="020F0502020204030204" pitchFamily="34" charset="0"/>
                <a:ea typeface="Calibri" panose="020F0502020204030204" pitchFamily="34" charset="0"/>
              </a:rPr>
              <a:t>Transforming ministries to promote accompaniment</a:t>
            </a:r>
          </a:p>
          <a:p>
            <a:pPr marL="171450" indent="-171450">
              <a:spcBef>
                <a:spcPts val="0"/>
              </a:spcBef>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Engaging the parish community in accompanying young members</a:t>
            </a:r>
          </a:p>
          <a:p>
            <a:pPr marL="171450" indent="-171450">
              <a:spcBef>
                <a:spcPts val="0"/>
              </a:spcBef>
              <a:spcAft>
                <a:spcPts val="800"/>
              </a:spcAft>
              <a:buFont typeface="Arial" panose="020B0604020202020204" pitchFamily="34" charset="0"/>
              <a:buChar char="•"/>
            </a:pPr>
            <a:endParaRPr lang="en-US" dirty="0">
              <a:effectLst/>
              <a:latin typeface="Calibri" panose="020F0502020204030204" pitchFamily="34" charset="0"/>
            </a:endParaRPr>
          </a:p>
          <a:p>
            <a:pPr marL="0" indent="0">
              <a:spcBef>
                <a:spcPts val="0"/>
              </a:spcBef>
              <a:spcAft>
                <a:spcPts val="800"/>
              </a:spcAft>
              <a:buFont typeface="Arial" panose="020B0604020202020204" pitchFamily="34" charset="0"/>
              <a:buNone/>
            </a:pPr>
            <a:r>
              <a:rPr lang="en-US" dirty="0">
                <a:effectLst/>
                <a:latin typeface="Calibri" panose="020F0502020204030204" pitchFamily="34" charset="0"/>
              </a:rPr>
              <a:t>In this gathering, we will focus on first bullet point:  equipping parents and faith companions.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613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9615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787771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36862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26874710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91780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9006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7342614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CE29A82D-040D-4291-847D-291CC5C20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796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8/2/2021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42001E52-E614-4569-A918-B32A9E4B8A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27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974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81600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58954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569987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810911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3017C3-BC27-4FF3-AD79-201E36090731}"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621727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3017C3-BC27-4FF3-AD79-201E36090731}"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517297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890757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283077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994356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3017C3-BC27-4FF3-AD79-201E36090731}"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561824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3017C3-BC27-4FF3-AD79-201E36090731}"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34184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72228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3780313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14585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4097065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867512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213002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124221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017C3-BC27-4FF3-AD79-201E36090731}"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3966435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4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05F0C480-24A5-4DBD-BA2C-BB18FD5DA5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3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8/2/2021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3879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8/2/2021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45830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664C608-40B1-4030-A28D-5B74BC98ADCE}" type="datetimeFigureOut">
              <a:rPr lang="en-US" smtClean="0"/>
              <a:t>8/2/2021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2748750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109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6781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6.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9.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8.png"/><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8/2/2021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185415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duotone>
              <a:schemeClr val="bg2">
                <a:shade val="69000"/>
                <a:hueMod val="108000"/>
                <a:satMod val="164000"/>
                <a:lumMod val="74000"/>
              </a:schemeClr>
              <a:schemeClr val="bg2">
                <a:tint val="96000"/>
                <a:hueMod val="88000"/>
                <a:satMod val="140000"/>
                <a:lumMod val="132000"/>
              </a:schemeClr>
            </a:duotone>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C3017C3-BC27-4FF3-AD79-201E36090731}" type="datetimeFigureOut">
              <a:rPr lang="en-US" smtClean="0"/>
              <a:t>8/2/2021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F58A65-21AA-4D00-9A10-00E4661AE2E8}" type="slidenum">
              <a:rPr lang="en-US" smtClean="0"/>
              <a:t>‹#›</a:t>
            </a:fld>
            <a:endParaRPr lang="en-US"/>
          </a:p>
        </p:txBody>
      </p:sp>
    </p:spTree>
    <p:extLst>
      <p:ext uri="{BB962C8B-B14F-4D97-AF65-F5344CB8AC3E}">
        <p14:creationId xmlns:p14="http://schemas.microsoft.com/office/powerpoint/2010/main" val="1281318605"/>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png"/><Relationship Id="rId7" Type="http://schemas.openxmlformats.org/officeDocument/2006/relationships/diagramQuickStyle" Target="../diagrams/quickStyle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4.png"/><Relationship Id="rId9" Type="http://schemas.microsoft.com/office/2007/relationships/diagramDrawing" Target="../diagrams/drawing4.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8A8980-5323-4E32-9817-A14D0B91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11">
            <a:extLst>
              <a:ext uri="{FF2B5EF4-FFF2-40B4-BE49-F238E27FC236}">
                <a16:creationId xmlns:a16="http://schemas.microsoft.com/office/drawing/2014/main" id="{C1A37955-21EA-4810-9AED-24CF25E260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14" name="Rectangle 13">
            <a:extLst>
              <a:ext uri="{FF2B5EF4-FFF2-40B4-BE49-F238E27FC236}">
                <a16:creationId xmlns:a16="http://schemas.microsoft.com/office/drawing/2014/main" id="{8B79A499-6023-4495-8687-96680A5E9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E9475D0-6BF0-40F0-A7C1-5314B44D2590}"/>
              </a:ext>
            </a:extLst>
          </p:cNvPr>
          <p:cNvSpPr>
            <a:spLocks noGrp="1"/>
          </p:cNvSpPr>
          <p:nvPr>
            <p:ph type="ctrTitle"/>
          </p:nvPr>
        </p:nvSpPr>
        <p:spPr>
          <a:xfrm>
            <a:off x="73959" y="4710482"/>
            <a:ext cx="8904712" cy="1127719"/>
          </a:xfrm>
        </p:spPr>
        <p:txBody>
          <a:bodyPr>
            <a:normAutofit fontScale="90000"/>
          </a:bodyPr>
          <a:lstStyle/>
          <a:p>
            <a:r>
              <a:rPr lang="en-US" sz="4100" b="1" dirty="0"/>
              <a:t>Developing Faith Companions for Youth</a:t>
            </a:r>
            <a:br>
              <a:rPr lang="en-US" sz="4800" dirty="0"/>
            </a:br>
            <a:r>
              <a:rPr lang="en-US" sz="3600" dirty="0"/>
              <a:t>Accompaniment Project Conversation #4</a:t>
            </a:r>
            <a:endParaRPr lang="en-US" sz="4800" dirty="0"/>
          </a:p>
        </p:txBody>
      </p:sp>
      <p:sp>
        <p:nvSpPr>
          <p:cNvPr id="3" name="Subtitle 2">
            <a:extLst>
              <a:ext uri="{FF2B5EF4-FFF2-40B4-BE49-F238E27FC236}">
                <a16:creationId xmlns:a16="http://schemas.microsoft.com/office/drawing/2014/main" id="{F7560CEF-10A7-44F0-8AA2-2882548104BE}"/>
              </a:ext>
            </a:extLst>
          </p:cNvPr>
          <p:cNvSpPr>
            <a:spLocks noGrp="1"/>
          </p:cNvSpPr>
          <p:nvPr>
            <p:ph type="subTitle" idx="1"/>
          </p:nvPr>
        </p:nvSpPr>
        <p:spPr>
          <a:xfrm>
            <a:off x="690908" y="5650118"/>
            <a:ext cx="8133478" cy="406566"/>
          </a:xfrm>
        </p:spPr>
        <p:txBody>
          <a:bodyPr>
            <a:normAutofit/>
          </a:bodyPr>
          <a:lstStyle/>
          <a:p>
            <a:pPr marL="0" indent="0">
              <a:buNone/>
            </a:pPr>
            <a:endParaRPr lang="en-US" sz="1800" dirty="0"/>
          </a:p>
          <a:p>
            <a:pPr marL="0" indent="0">
              <a:buNone/>
            </a:pPr>
            <a:endParaRPr lang="en-US" sz="1800" dirty="0"/>
          </a:p>
        </p:txBody>
      </p:sp>
      <p:sp>
        <p:nvSpPr>
          <p:cNvPr id="16" name="Rectangle 15">
            <a:extLst>
              <a:ext uri="{FF2B5EF4-FFF2-40B4-BE49-F238E27FC236}">
                <a16:creationId xmlns:a16="http://schemas.microsoft.com/office/drawing/2014/main" id="{BAA1CC66-52B7-4B1A-83B9-4473DABF8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27A1B02-0BC3-4123-A27E-111F2635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846EBDA5-97CE-4375-BC99-C7365D1CC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8" name="Picture 7" descr="Graphical user interface, website&#10;&#10;Description automatically generated">
            <a:extLst>
              <a:ext uri="{FF2B5EF4-FFF2-40B4-BE49-F238E27FC236}">
                <a16:creationId xmlns:a16="http://schemas.microsoft.com/office/drawing/2014/main" id="{98041D79-E6E5-43B4-A9CB-0152C5C18A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922" y="640311"/>
            <a:ext cx="9508994" cy="3614011"/>
          </a:xfrm>
          <a:prstGeom prst="rect">
            <a:avLst/>
          </a:prstGeom>
        </p:spPr>
      </p:pic>
    </p:spTree>
    <p:extLst>
      <p:ext uri="{BB962C8B-B14F-4D97-AF65-F5344CB8AC3E}">
        <p14:creationId xmlns:p14="http://schemas.microsoft.com/office/powerpoint/2010/main" val="406773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1852D175-42FD-4629-A783-33202EA10365}"/>
              </a:ext>
            </a:extLst>
          </p:cNvPr>
          <p:cNvPicPr>
            <a:picLocks noChangeAspect="1"/>
          </p:cNvPicPr>
          <p:nvPr/>
        </p:nvPicPr>
        <p:blipFill rotWithShape="1">
          <a:blip r:embed="rId4"/>
          <a:srcRect l="4766" r="21152" b="-1"/>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756FF9-EEFA-4E53-A2E7-1468C6CC17FE}"/>
              </a:ext>
            </a:extLst>
          </p:cNvPr>
          <p:cNvSpPr>
            <a:spLocks noGrp="1"/>
          </p:cNvSpPr>
          <p:nvPr>
            <p:ph type="title"/>
          </p:nvPr>
        </p:nvSpPr>
        <p:spPr>
          <a:xfrm>
            <a:off x="680322" y="753228"/>
            <a:ext cx="3679028" cy="1080938"/>
          </a:xfrm>
        </p:spPr>
        <p:txBody>
          <a:bodyPr>
            <a:normAutofit/>
          </a:bodyPr>
          <a:lstStyle/>
          <a:p>
            <a:r>
              <a:rPr lang="en-US" sz="2200">
                <a:latin typeface="Calibri" panose="020F0502020204030204" pitchFamily="34" charset="0"/>
                <a:ea typeface="Calibri" panose="020F0502020204030204" pitchFamily="34" charset="0"/>
              </a:rPr>
              <a:t>Implementing Accompaniment </a:t>
            </a:r>
            <a:br>
              <a:rPr lang="en-US" sz="2200">
                <a:latin typeface="Calibri" panose="020F0502020204030204" pitchFamily="34" charset="0"/>
                <a:ea typeface="Calibri" panose="020F0502020204030204" pitchFamily="34" charset="0"/>
              </a:rPr>
            </a:br>
            <a:endParaRPr lang="en-US" sz="2200"/>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C30DEC35-BB0A-4A73-BA87-4E14F2AD9B4F}"/>
              </a:ext>
            </a:extLst>
          </p:cNvPr>
          <p:cNvSpPr>
            <a:spLocks noGrp="1"/>
          </p:cNvSpPr>
          <p:nvPr>
            <p:ph idx="1"/>
          </p:nvPr>
        </p:nvSpPr>
        <p:spPr>
          <a:xfrm>
            <a:off x="3176" y="2336873"/>
            <a:ext cx="4258781" cy="3599316"/>
          </a:xfrm>
        </p:spPr>
        <p:txBody>
          <a:bodyPr>
            <a:normAutofit/>
          </a:bodyPr>
          <a:lstStyle/>
          <a:p>
            <a:pPr marL="457200" marR="0" lvl="1" indent="0">
              <a:spcBef>
                <a:spcPts val="0"/>
              </a:spcBef>
              <a:spcAft>
                <a:spcPts val="800"/>
              </a:spcAft>
              <a:buNone/>
            </a:pPr>
            <a:r>
              <a:rPr lang="en-US" sz="2800" dirty="0">
                <a:latin typeface="Calibri" panose="020F0502020204030204" pitchFamily="34" charset="0"/>
                <a:ea typeface="Calibri" panose="020F0502020204030204" pitchFamily="34" charset="0"/>
              </a:rPr>
              <a:t>Equipping and </a:t>
            </a:r>
            <a:r>
              <a:rPr lang="en-US" sz="2800" dirty="0">
                <a:effectLst/>
                <a:latin typeface="Calibri" panose="020F0502020204030204" pitchFamily="34" charset="0"/>
                <a:ea typeface="Calibri" panose="020F0502020204030204" pitchFamily="34" charset="0"/>
              </a:rPr>
              <a:t>Empowering Parents                             and Faith Companions</a:t>
            </a:r>
          </a:p>
          <a:p>
            <a:endParaRPr lang="en-US" sz="1600" dirty="0"/>
          </a:p>
        </p:txBody>
      </p:sp>
    </p:spTree>
    <p:extLst>
      <p:ext uri="{BB962C8B-B14F-4D97-AF65-F5344CB8AC3E}">
        <p14:creationId xmlns:p14="http://schemas.microsoft.com/office/powerpoint/2010/main" val="4288103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9" name="Picture 48">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1" name="Picture 50">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3" name="Rectangle 52">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1FB4FEE2-E1B9-4CFD-BAEF-7A39FFFF62FC}"/>
              </a:ext>
            </a:extLst>
          </p:cNvPr>
          <p:cNvPicPr>
            <a:picLocks noChangeAspect="1"/>
          </p:cNvPicPr>
          <p:nvPr/>
        </p:nvPicPr>
        <p:blipFill rotWithShape="1">
          <a:blip r:embed="rId6"/>
          <a:srcRect l="10845" r="15640" b="-1"/>
          <a:stretch/>
        </p:blipFill>
        <p:spPr>
          <a:xfrm>
            <a:off x="4644526" y="10"/>
            <a:ext cx="7552945" cy="6857990"/>
          </a:xfrm>
          <a:prstGeom prst="rect">
            <a:avLst/>
          </a:prstGeom>
          <a:ln>
            <a:noFill/>
          </a:ln>
          <a:effectLst/>
        </p:spPr>
      </p:pic>
      <p:pic>
        <p:nvPicPr>
          <p:cNvPr id="57" name="Picture 56">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59" name="Rectangle 58">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706A11-CB71-4FA3-97B0-39DD88296C20}"/>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5400"/>
              <a:t>Companion </a:t>
            </a:r>
            <a:br>
              <a:rPr lang="en-US" sz="5400"/>
            </a:br>
            <a:endParaRPr lang="en-US" sz="5400"/>
          </a:p>
        </p:txBody>
      </p:sp>
      <p:sp>
        <p:nvSpPr>
          <p:cNvPr id="3" name="Content Placeholder 2">
            <a:extLst>
              <a:ext uri="{FF2B5EF4-FFF2-40B4-BE49-F238E27FC236}">
                <a16:creationId xmlns:a16="http://schemas.microsoft.com/office/drawing/2014/main" id="{B640473B-6440-4CC7-A29C-E86C61F9D17C}"/>
              </a:ext>
            </a:extLst>
          </p:cNvPr>
          <p:cNvSpPr>
            <a:spLocks noGrp="1"/>
          </p:cNvSpPr>
          <p:nvPr>
            <p:ph idx="1"/>
          </p:nvPr>
        </p:nvSpPr>
        <p:spPr>
          <a:xfrm>
            <a:off x="680323" y="5101298"/>
            <a:ext cx="3739277" cy="1116622"/>
          </a:xfrm>
        </p:spPr>
        <p:txBody>
          <a:bodyPr vert="horz" lIns="91440" tIns="45720" rIns="91440" bIns="45720" rtlCol="0">
            <a:normAutofit/>
          </a:bodyPr>
          <a:lstStyle/>
          <a:p>
            <a:pPr marL="0" indent="0" algn="r">
              <a:buNone/>
            </a:pPr>
            <a:r>
              <a:rPr lang="en-US" sz="2000"/>
              <a:t>“the one who brings to you, or who is bread for you.”</a:t>
            </a:r>
          </a:p>
        </p:txBody>
      </p:sp>
    </p:spTree>
    <p:extLst>
      <p:ext uri="{BB962C8B-B14F-4D97-AF65-F5344CB8AC3E}">
        <p14:creationId xmlns:p14="http://schemas.microsoft.com/office/powerpoint/2010/main" val="414669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36911-465D-4CAF-AFF9-C7D6A7005057}"/>
              </a:ext>
            </a:extLst>
          </p:cNvPr>
          <p:cNvPicPr>
            <a:picLocks noChangeAspect="1"/>
          </p:cNvPicPr>
          <p:nvPr/>
        </p:nvPicPr>
        <p:blipFill rotWithShape="1">
          <a:blip r:embed="rId3"/>
          <a:srcRect r="90" b="1"/>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7E293A21-CFD1-4923-B413-00F32D85760C}"/>
              </a:ext>
            </a:extLst>
          </p:cNvPr>
          <p:cNvSpPr>
            <a:spLocks noGrp="1"/>
          </p:cNvSpPr>
          <p:nvPr>
            <p:ph type="title"/>
          </p:nvPr>
        </p:nvSpPr>
        <p:spPr>
          <a:xfrm>
            <a:off x="680321" y="753228"/>
            <a:ext cx="7087552" cy="1080938"/>
          </a:xfrm>
        </p:spPr>
        <p:txBody>
          <a:bodyPr>
            <a:normAutofit/>
          </a:bodyPr>
          <a:lstStyle/>
          <a:p>
            <a:r>
              <a:rPr lang="en-US" dirty="0"/>
              <a:t>A good accompanier </a:t>
            </a:r>
          </a:p>
        </p:txBody>
      </p:sp>
      <p:sp>
        <p:nvSpPr>
          <p:cNvPr id="3" name="Content Placeholder 2">
            <a:extLst>
              <a:ext uri="{FF2B5EF4-FFF2-40B4-BE49-F238E27FC236}">
                <a16:creationId xmlns:a16="http://schemas.microsoft.com/office/drawing/2014/main" id="{CBFA1CAF-26A8-4604-80C0-3F77D8DF27BD}"/>
              </a:ext>
            </a:extLst>
          </p:cNvPr>
          <p:cNvSpPr>
            <a:spLocks noGrp="1"/>
          </p:cNvSpPr>
          <p:nvPr>
            <p:ph idx="1"/>
          </p:nvPr>
        </p:nvSpPr>
        <p:spPr>
          <a:xfrm>
            <a:off x="620557" y="2193438"/>
            <a:ext cx="6423211" cy="3599316"/>
          </a:xfrm>
        </p:spPr>
        <p:txBody>
          <a:bodyPr>
            <a:normAutofit fontScale="92500" lnSpcReduction="20000"/>
          </a:bodyPr>
          <a:lstStyle/>
          <a:p>
            <a:pPr marL="0" indent="0" fontAlgn="base">
              <a:buNone/>
            </a:pPr>
            <a:r>
              <a:rPr lang="en-US" sz="3000" dirty="0"/>
              <a:t>is a person who is balanced, a listener, a person of faith and prayer, who has the measure of his own weaknesses and frailties.  Hence, he knows how to be accepting of the young people he accompanies, without moralizing and without false indulgence.  </a:t>
            </a:r>
          </a:p>
          <a:p>
            <a:pPr marL="0" indent="0" fontAlgn="base">
              <a:buNone/>
            </a:pPr>
            <a:endParaRPr lang="en-US" sz="2000" dirty="0"/>
          </a:p>
          <a:p>
            <a:pPr marL="0" indent="0" fontAlgn="base">
              <a:buNone/>
            </a:pPr>
            <a:r>
              <a:rPr lang="en-US" sz="2000" dirty="0"/>
              <a:t> </a:t>
            </a:r>
          </a:p>
          <a:p>
            <a:pPr marL="0" indent="0">
              <a:buNone/>
            </a:pPr>
            <a:r>
              <a:rPr lang="en-US" sz="2000" i="1" dirty="0"/>
              <a:t>Final Document for the Synod on Young People, the Faith, and Vocational Discernment</a:t>
            </a:r>
            <a:r>
              <a:rPr lang="en-US" sz="2000" dirty="0"/>
              <a:t>, # 102</a:t>
            </a:r>
          </a:p>
          <a:p>
            <a:endParaRPr lang="en-US" sz="2000" dirty="0"/>
          </a:p>
        </p:txBody>
      </p:sp>
    </p:spTree>
    <p:extLst>
      <p:ext uri="{BB962C8B-B14F-4D97-AF65-F5344CB8AC3E}">
        <p14:creationId xmlns:p14="http://schemas.microsoft.com/office/powerpoint/2010/main" val="1750996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1" name="Picture 10">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8D99855-5C5C-4695-B416-F4CBDF0A8A58}"/>
              </a:ext>
            </a:extLst>
          </p:cNvPr>
          <p:cNvSpPr>
            <a:spLocks noGrp="1"/>
          </p:cNvSpPr>
          <p:nvPr>
            <p:ph type="title"/>
          </p:nvPr>
        </p:nvSpPr>
        <p:spPr>
          <a:xfrm>
            <a:off x="680321" y="753228"/>
            <a:ext cx="5584677" cy="1080938"/>
          </a:xfrm>
        </p:spPr>
        <p:txBody>
          <a:bodyPr>
            <a:normAutofit/>
          </a:bodyPr>
          <a:lstStyle/>
          <a:p>
            <a:r>
              <a:rPr lang="en-US">
                <a:solidFill>
                  <a:srgbClr val="FFFFFF"/>
                </a:solidFill>
              </a:rPr>
              <a:t>The Qualities of a Mentor</a:t>
            </a:r>
            <a:br>
              <a:rPr lang="en-US">
                <a:solidFill>
                  <a:srgbClr val="FFFFFF"/>
                </a:solidFill>
              </a:rPr>
            </a:br>
            <a:endParaRPr lang="en-US">
              <a:solidFill>
                <a:srgbClr val="FFFFFF"/>
              </a:solidFill>
            </a:endParaRPr>
          </a:p>
        </p:txBody>
      </p:sp>
      <p:pic>
        <p:nvPicPr>
          <p:cNvPr id="17" name="Picture 16">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Content Placeholder 2">
            <a:extLst>
              <a:ext uri="{FF2B5EF4-FFF2-40B4-BE49-F238E27FC236}">
                <a16:creationId xmlns:a16="http://schemas.microsoft.com/office/drawing/2014/main" id="{2757D13A-E1AD-4BD1-8B00-4B6A8F612C83}"/>
              </a:ext>
            </a:extLst>
          </p:cNvPr>
          <p:cNvSpPr>
            <a:spLocks noGrp="1"/>
          </p:cNvSpPr>
          <p:nvPr>
            <p:ph idx="1"/>
          </p:nvPr>
        </p:nvSpPr>
        <p:spPr>
          <a:xfrm>
            <a:off x="508000" y="2113872"/>
            <a:ext cx="5277164" cy="4526413"/>
          </a:xfrm>
        </p:spPr>
        <p:txBody>
          <a:bodyPr>
            <a:normAutofit fontScale="92500" lnSpcReduction="20000"/>
          </a:bodyPr>
          <a:lstStyle/>
          <a:p>
            <a:pPr lvl="0"/>
            <a:r>
              <a:rPr lang="en-US" sz="2000" dirty="0">
                <a:solidFill>
                  <a:srgbClr val="FFFFFF"/>
                </a:solidFill>
              </a:rPr>
              <a:t>being a faithful Christian who engages with the Church and the world; </a:t>
            </a:r>
          </a:p>
          <a:p>
            <a:pPr lvl="0"/>
            <a:r>
              <a:rPr lang="en-US" sz="2000" dirty="0">
                <a:solidFill>
                  <a:srgbClr val="FFFFFF"/>
                </a:solidFill>
              </a:rPr>
              <a:t>someone who constantly seeks holiness; </a:t>
            </a:r>
          </a:p>
          <a:p>
            <a:pPr lvl="0"/>
            <a:r>
              <a:rPr lang="en-US" sz="2000" dirty="0">
                <a:solidFill>
                  <a:srgbClr val="FFFFFF"/>
                </a:solidFill>
              </a:rPr>
              <a:t>someone who is a confidant without judging. </a:t>
            </a:r>
          </a:p>
          <a:p>
            <a:pPr lvl="0"/>
            <a:r>
              <a:rPr lang="en-US" sz="2000" dirty="0">
                <a:solidFill>
                  <a:srgbClr val="FFFFFF"/>
                </a:solidFill>
              </a:rPr>
              <a:t>Similarly, someone who actively listens to the needs of young people and responds in kind; </a:t>
            </a:r>
          </a:p>
          <a:p>
            <a:pPr lvl="0"/>
            <a:r>
              <a:rPr lang="en-US" sz="2000" dirty="0">
                <a:solidFill>
                  <a:srgbClr val="FFFFFF"/>
                </a:solidFill>
              </a:rPr>
              <a:t>someone deeply loving and self-aware; </a:t>
            </a:r>
          </a:p>
          <a:p>
            <a:pPr lvl="0"/>
            <a:r>
              <a:rPr lang="en-US" sz="2000" dirty="0">
                <a:solidFill>
                  <a:srgbClr val="FFFFFF"/>
                </a:solidFill>
              </a:rPr>
              <a:t>someone who recognizes his or her limits and knows the joys and sorrows of the spiritual journey. </a:t>
            </a:r>
          </a:p>
          <a:p>
            <a:pPr lvl="0"/>
            <a:r>
              <a:rPr lang="en-US" sz="2000" dirty="0">
                <a:solidFill>
                  <a:srgbClr val="FFFFFF"/>
                </a:solidFill>
              </a:rPr>
              <a:t>An especially important quality in mentors is the acknowledgement of their own humanity …</a:t>
            </a:r>
          </a:p>
          <a:p>
            <a:pPr marL="0" indent="0">
              <a:buNone/>
            </a:pPr>
            <a:r>
              <a:rPr lang="en-US" sz="1400" dirty="0">
                <a:solidFill>
                  <a:srgbClr val="FFFFFF"/>
                </a:solidFill>
              </a:rPr>
              <a:t>Pope Francis, </a:t>
            </a:r>
            <a:r>
              <a:rPr lang="en-US" sz="1400" i="1" dirty="0">
                <a:solidFill>
                  <a:srgbClr val="FFFFFF"/>
                </a:solidFill>
              </a:rPr>
              <a:t>Christus Vivit</a:t>
            </a:r>
            <a:r>
              <a:rPr lang="en-US" sz="1400" dirty="0">
                <a:solidFill>
                  <a:srgbClr val="FFFFFF"/>
                </a:solidFill>
              </a:rPr>
              <a:t>, 2019, # 246</a:t>
            </a:r>
          </a:p>
          <a:p>
            <a:endParaRPr lang="en-US" sz="1400" dirty="0">
              <a:solidFill>
                <a:srgbClr val="FFFFFF"/>
              </a:solidFill>
            </a:endParaRPr>
          </a:p>
        </p:txBody>
      </p:sp>
      <p:sp useBgFill="1">
        <p:nvSpPr>
          <p:cNvPr id="19" name="Rectangle 18">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36BCD1-37CF-49B1-BA8B-30BD30DB6AEA}"/>
              </a:ext>
            </a:extLst>
          </p:cNvPr>
          <p:cNvPicPr>
            <a:picLocks noChangeAspect="1"/>
          </p:cNvPicPr>
          <p:nvPr/>
        </p:nvPicPr>
        <p:blipFill>
          <a:blip r:embed="rId5"/>
          <a:stretch>
            <a:fillRect/>
          </a:stretch>
        </p:blipFill>
        <p:spPr>
          <a:xfrm>
            <a:off x="7043933" y="2251733"/>
            <a:ext cx="4178419" cy="2347740"/>
          </a:xfrm>
          <a:prstGeom prst="rect">
            <a:avLst/>
          </a:prstGeom>
          <a:ln>
            <a:noFill/>
          </a:ln>
          <a:effectLst/>
        </p:spPr>
      </p:pic>
    </p:spTree>
    <p:extLst>
      <p:ext uri="{BB962C8B-B14F-4D97-AF65-F5344CB8AC3E}">
        <p14:creationId xmlns:p14="http://schemas.microsoft.com/office/powerpoint/2010/main" val="112412282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6FB9B183-555E-4F35-863B-B6E8E86C0175}"/>
              </a:ext>
            </a:extLst>
          </p:cNvPr>
          <p:cNvPicPr>
            <a:picLocks noChangeAspect="1"/>
          </p:cNvPicPr>
          <p:nvPr/>
        </p:nvPicPr>
        <p:blipFill rotWithShape="1">
          <a:blip r:embed="rId4"/>
          <a:srcRect l="11932" t="-25" r="14536" b="25"/>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pPr algn="ctr"/>
            <a:r>
              <a:rPr lang="en-US" sz="2700" dirty="0"/>
              <a:t>Accompaniment  Direction for Ministry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680322" y="2336873"/>
            <a:ext cx="3581635" cy="3599316"/>
          </a:xfrm>
        </p:spPr>
        <p:txBody>
          <a:bodyPr>
            <a:normAutofit fontScale="92500" lnSpcReduction="20000"/>
          </a:bodyPr>
          <a:lstStyle/>
          <a:p>
            <a:pPr marL="685800" marR="0" indent="0">
              <a:spcBef>
                <a:spcPts val="0"/>
              </a:spcBef>
              <a:spcAft>
                <a:spcPts val="800"/>
              </a:spcAft>
              <a:buNone/>
            </a:pPr>
            <a:r>
              <a:rPr lang="en-US" sz="3000" b="1" dirty="0">
                <a:effectLst/>
                <a:latin typeface="Calibri" panose="020F0502020204030204" pitchFamily="34" charset="0"/>
                <a:ea typeface="Calibri" panose="020F0502020204030204" pitchFamily="34" charset="0"/>
              </a:rPr>
              <a:t>Youth are accompanied by</a:t>
            </a:r>
          </a:p>
          <a:p>
            <a:pPr marL="685800" marR="0" indent="0">
              <a:spcBef>
                <a:spcPts val="0"/>
              </a:spcBef>
              <a:spcAft>
                <a:spcPts val="800"/>
              </a:spcAft>
              <a:buNone/>
            </a:pPr>
            <a:endParaRPr lang="en-US" sz="2800" dirty="0">
              <a:effectLst/>
              <a:latin typeface="Calibri" panose="020F0502020204030204" pitchFamily="34" charset="0"/>
              <a:ea typeface="Calibri" panose="020F0502020204030204" pitchFamily="34" charset="0"/>
            </a:endParaRPr>
          </a:p>
          <a:p>
            <a:pPr marL="914400" marR="0">
              <a:spcBef>
                <a:spcPts val="0"/>
              </a:spcBef>
              <a:spcAft>
                <a:spcPts val="800"/>
              </a:spcAft>
            </a:pPr>
            <a:r>
              <a:rPr lang="en-US" sz="2800" dirty="0">
                <a:effectLst/>
                <a:latin typeface="Calibri" panose="020F0502020204030204" pitchFamily="34" charset="0"/>
                <a:ea typeface="Calibri" panose="020F0502020204030204" pitchFamily="34" charset="0"/>
              </a:rPr>
              <a:t>Parents and faith companions</a:t>
            </a:r>
          </a:p>
          <a:p>
            <a:pPr marL="914400" marR="0">
              <a:spcBef>
                <a:spcPts val="0"/>
              </a:spcBef>
              <a:spcAft>
                <a:spcPts val="800"/>
              </a:spcAft>
            </a:pPr>
            <a:r>
              <a:rPr lang="en-US" sz="2800" dirty="0">
                <a:effectLst/>
                <a:latin typeface="Calibri" panose="020F0502020204030204" pitchFamily="34" charset="0"/>
                <a:ea typeface="Calibri" panose="020F0502020204030204" pitchFamily="34" charset="0"/>
              </a:rPr>
              <a:t>The family </a:t>
            </a:r>
          </a:p>
          <a:p>
            <a:pPr marL="914400" marR="0">
              <a:spcBef>
                <a:spcPts val="0"/>
              </a:spcBef>
              <a:spcAft>
                <a:spcPts val="800"/>
              </a:spcAft>
            </a:pPr>
            <a:r>
              <a:rPr lang="en-US" sz="2800" dirty="0">
                <a:effectLst/>
                <a:latin typeface="Calibri" panose="020F0502020204030204" pitchFamily="34" charset="0"/>
                <a:ea typeface="Calibri" panose="020F0502020204030204" pitchFamily="34" charset="0"/>
              </a:rPr>
              <a:t>A youth community</a:t>
            </a:r>
          </a:p>
          <a:p>
            <a:pPr marL="914400" marR="0">
              <a:spcBef>
                <a:spcPts val="0"/>
              </a:spcBef>
              <a:spcAft>
                <a:spcPts val="800"/>
              </a:spcAft>
            </a:pPr>
            <a:r>
              <a:rPr lang="en-US" sz="2800" dirty="0">
                <a:effectLst/>
                <a:latin typeface="Calibri" panose="020F0502020204030204" pitchFamily="34" charset="0"/>
                <a:ea typeface="Calibri" panose="020F0502020204030204" pitchFamily="34" charset="0"/>
              </a:rPr>
              <a:t>The parish </a:t>
            </a:r>
          </a:p>
          <a:p>
            <a:endParaRPr lang="en-US" sz="1600" dirty="0"/>
          </a:p>
        </p:txBody>
      </p:sp>
    </p:spTree>
    <p:extLst>
      <p:ext uri="{BB962C8B-B14F-4D97-AF65-F5344CB8AC3E}">
        <p14:creationId xmlns:p14="http://schemas.microsoft.com/office/powerpoint/2010/main" val="643391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78" name="Picture 77">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Rectangle 79">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 y="753228"/>
            <a:ext cx="6264998" cy="1080938"/>
          </a:xfrm>
        </p:spPr>
        <p:txBody>
          <a:bodyPr>
            <a:normAutofit/>
          </a:bodyPr>
          <a:lstStyle/>
          <a:p>
            <a:pPr algn="ctr"/>
            <a:r>
              <a:rPr lang="en-US">
                <a:solidFill>
                  <a:srgbClr val="FFFFFF"/>
                </a:solidFill>
              </a:rPr>
              <a:t>A Safe </a:t>
            </a:r>
            <a:r>
              <a:rPr lang="en-US" dirty="0">
                <a:solidFill>
                  <a:srgbClr val="FFFFFF"/>
                </a:solidFill>
              </a:rPr>
              <a:t>P</a:t>
            </a:r>
            <a:r>
              <a:rPr lang="en-US">
                <a:solidFill>
                  <a:srgbClr val="FFFFFF"/>
                </a:solidFill>
              </a:rPr>
              <a:t>lace to Walk</a:t>
            </a:r>
            <a:endParaRPr lang="en-US" dirty="0">
              <a:solidFill>
                <a:srgbClr val="FFFFFF"/>
              </a:solidFill>
            </a:endParaRPr>
          </a:p>
        </p:txBody>
      </p:sp>
      <p:pic>
        <p:nvPicPr>
          <p:cNvPr id="84" name="Picture 83">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1031" name="Content Placeholder 1030"/>
          <p:cNvSpPr>
            <a:spLocks noGrp="1"/>
          </p:cNvSpPr>
          <p:nvPr>
            <p:ph idx="1"/>
          </p:nvPr>
        </p:nvSpPr>
        <p:spPr>
          <a:xfrm>
            <a:off x="680321" y="2336873"/>
            <a:ext cx="5104843" cy="3599316"/>
          </a:xfrm>
        </p:spPr>
        <p:txBody>
          <a:bodyPr>
            <a:normAutofit/>
          </a:bodyPr>
          <a:lstStyle/>
          <a:p>
            <a:pPr marL="0" indent="0" algn="ctr">
              <a:buNone/>
            </a:pPr>
            <a:r>
              <a:rPr lang="en-US" sz="4000" dirty="0">
                <a:solidFill>
                  <a:srgbClr val="FFFFFF"/>
                </a:solidFill>
              </a:rPr>
              <a:t>“Public / Private Space”</a:t>
            </a:r>
          </a:p>
          <a:p>
            <a:pPr marL="0" indent="0" algn="ctr">
              <a:buNone/>
            </a:pPr>
            <a:r>
              <a:rPr lang="en-US" sz="4000" dirty="0">
                <a:solidFill>
                  <a:srgbClr val="FFFFFF"/>
                </a:solidFill>
              </a:rPr>
              <a:t>Walking in Pairs</a:t>
            </a:r>
          </a:p>
        </p:txBody>
      </p:sp>
      <p:sp useBgFill="1">
        <p:nvSpPr>
          <p:cNvPr id="86" name="Rectangle 85">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2" descr="Related image"/>
          <p:cNvPicPr>
            <a:picLocks noChangeAspect="1"/>
          </p:cNvPicPr>
          <p:nvPr/>
        </p:nvPicPr>
        <p:blipFill rotWithShape="1">
          <a:blip r:embed="rId5">
            <a:extLst>
              <a:ext uri="{28A0092B-C50C-407E-A947-70E740481C1C}">
                <a14:useLocalDpi xmlns:a14="http://schemas.microsoft.com/office/drawing/2010/main" val="0"/>
              </a:ext>
            </a:extLst>
          </a:blip>
          <a:srcRect t="6736" r="-2" b="-2"/>
          <a:stretch/>
        </p:blipFill>
        <p:spPr>
          <a:xfrm>
            <a:off x="7043933" y="1065881"/>
            <a:ext cx="4178419" cy="4719443"/>
          </a:xfrm>
          <a:prstGeom prst="rect">
            <a:avLst/>
          </a:prstGeom>
          <a:ln>
            <a:noFill/>
          </a:ln>
          <a:effectLst/>
        </p:spPr>
      </p:pic>
    </p:spTree>
    <p:extLst>
      <p:ext uri="{BB962C8B-B14F-4D97-AF65-F5344CB8AC3E}">
        <p14:creationId xmlns:p14="http://schemas.microsoft.com/office/powerpoint/2010/main" val="186468443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CCD7-D265-421C-A567-2C6960BB427E}"/>
              </a:ext>
            </a:extLst>
          </p:cNvPr>
          <p:cNvSpPr>
            <a:spLocks noGrp="1"/>
          </p:cNvSpPr>
          <p:nvPr>
            <p:ph type="title"/>
          </p:nvPr>
        </p:nvSpPr>
        <p:spPr>
          <a:xfrm>
            <a:off x="680321" y="2063262"/>
            <a:ext cx="3739279" cy="2661052"/>
          </a:xfrm>
        </p:spPr>
        <p:txBody>
          <a:bodyPr>
            <a:normAutofit/>
          </a:bodyPr>
          <a:lstStyle/>
          <a:p>
            <a:pPr algn="r"/>
            <a:r>
              <a:rPr lang="en-US" sz="4400" dirty="0"/>
              <a:t>A Faith Companion</a:t>
            </a:r>
          </a:p>
        </p:txBody>
      </p:sp>
      <p:graphicFrame>
        <p:nvGraphicFramePr>
          <p:cNvPr id="5" name="Content Placeholder 2"/>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681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52024DF4-EB5E-4624-9708-56B998D40D57}"/>
                                            </p:graphicEl>
                                          </p:spTgt>
                                        </p:tgtEl>
                                        <p:attrNameLst>
                                          <p:attrName>style.visibility</p:attrName>
                                        </p:attrNameLst>
                                      </p:cBhvr>
                                      <p:to>
                                        <p:strVal val="visible"/>
                                      </p:to>
                                    </p:set>
                                    <p:animEffect transition="in" filter="fade">
                                      <p:cBhvr>
                                        <p:cTn id="7" dur="1000"/>
                                        <p:tgtEl>
                                          <p:spTgt spid="5">
                                            <p:graphicEl>
                                              <a:dgm id="{52024DF4-EB5E-4624-9708-56B998D40D57}"/>
                                            </p:graphicEl>
                                          </p:spTgt>
                                        </p:tgtEl>
                                      </p:cBhvr>
                                    </p:animEffect>
                                    <p:anim calcmode="lin" valueType="num">
                                      <p:cBhvr>
                                        <p:cTn id="8" dur="1000" fill="hold"/>
                                        <p:tgtEl>
                                          <p:spTgt spid="5">
                                            <p:graphicEl>
                                              <a:dgm id="{52024DF4-EB5E-4624-9708-56B998D40D57}"/>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52024DF4-EB5E-4624-9708-56B998D40D5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2178D86F-43E5-4DE4-995E-2E7FA8890E78}"/>
                                            </p:graphicEl>
                                          </p:spTgt>
                                        </p:tgtEl>
                                        <p:attrNameLst>
                                          <p:attrName>style.visibility</p:attrName>
                                        </p:attrNameLst>
                                      </p:cBhvr>
                                      <p:to>
                                        <p:strVal val="visible"/>
                                      </p:to>
                                    </p:set>
                                    <p:animEffect transition="in" filter="fade">
                                      <p:cBhvr>
                                        <p:cTn id="14" dur="1000"/>
                                        <p:tgtEl>
                                          <p:spTgt spid="5">
                                            <p:graphicEl>
                                              <a:dgm id="{2178D86F-43E5-4DE4-995E-2E7FA8890E78}"/>
                                            </p:graphicEl>
                                          </p:spTgt>
                                        </p:tgtEl>
                                      </p:cBhvr>
                                    </p:animEffect>
                                    <p:anim calcmode="lin" valueType="num">
                                      <p:cBhvr>
                                        <p:cTn id="15" dur="1000" fill="hold"/>
                                        <p:tgtEl>
                                          <p:spTgt spid="5">
                                            <p:graphicEl>
                                              <a:dgm id="{2178D86F-43E5-4DE4-995E-2E7FA8890E78}"/>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2178D86F-43E5-4DE4-995E-2E7FA8890E7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E370F5E0-17EA-4C96-BD03-B108C1C76728}"/>
                                            </p:graphicEl>
                                          </p:spTgt>
                                        </p:tgtEl>
                                        <p:attrNameLst>
                                          <p:attrName>style.visibility</p:attrName>
                                        </p:attrNameLst>
                                      </p:cBhvr>
                                      <p:to>
                                        <p:strVal val="visible"/>
                                      </p:to>
                                    </p:set>
                                    <p:animEffect transition="in" filter="fade">
                                      <p:cBhvr>
                                        <p:cTn id="21" dur="1000"/>
                                        <p:tgtEl>
                                          <p:spTgt spid="5">
                                            <p:graphicEl>
                                              <a:dgm id="{E370F5E0-17EA-4C96-BD03-B108C1C76728}"/>
                                            </p:graphicEl>
                                          </p:spTgt>
                                        </p:tgtEl>
                                      </p:cBhvr>
                                    </p:animEffect>
                                    <p:anim calcmode="lin" valueType="num">
                                      <p:cBhvr>
                                        <p:cTn id="22" dur="1000" fill="hold"/>
                                        <p:tgtEl>
                                          <p:spTgt spid="5">
                                            <p:graphicEl>
                                              <a:dgm id="{E370F5E0-17EA-4C96-BD03-B108C1C76728}"/>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E370F5E0-17EA-4C96-BD03-B108C1C76728}"/>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F37DCAC3-D4E3-48B3-A26C-28BAA97DB79E}"/>
                                            </p:graphicEl>
                                          </p:spTgt>
                                        </p:tgtEl>
                                        <p:attrNameLst>
                                          <p:attrName>style.visibility</p:attrName>
                                        </p:attrNameLst>
                                      </p:cBhvr>
                                      <p:to>
                                        <p:strVal val="visible"/>
                                      </p:to>
                                    </p:set>
                                    <p:animEffect transition="in" filter="fade">
                                      <p:cBhvr>
                                        <p:cTn id="28" dur="1000"/>
                                        <p:tgtEl>
                                          <p:spTgt spid="5">
                                            <p:graphicEl>
                                              <a:dgm id="{F37DCAC3-D4E3-48B3-A26C-28BAA97DB79E}"/>
                                            </p:graphicEl>
                                          </p:spTgt>
                                        </p:tgtEl>
                                      </p:cBhvr>
                                    </p:animEffect>
                                    <p:anim calcmode="lin" valueType="num">
                                      <p:cBhvr>
                                        <p:cTn id="29" dur="1000" fill="hold"/>
                                        <p:tgtEl>
                                          <p:spTgt spid="5">
                                            <p:graphicEl>
                                              <a:dgm id="{F37DCAC3-D4E3-48B3-A26C-28BAA97DB79E}"/>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F37DCAC3-D4E3-48B3-A26C-28BAA97DB79E}"/>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graphicEl>
                                              <a:dgm id="{A9C73352-CA1C-4B0A-85FD-0A946FB59910}"/>
                                            </p:graphicEl>
                                          </p:spTgt>
                                        </p:tgtEl>
                                        <p:attrNameLst>
                                          <p:attrName>style.visibility</p:attrName>
                                        </p:attrNameLst>
                                      </p:cBhvr>
                                      <p:to>
                                        <p:strVal val="visible"/>
                                      </p:to>
                                    </p:set>
                                    <p:animEffect transition="in" filter="fade">
                                      <p:cBhvr>
                                        <p:cTn id="35" dur="1000"/>
                                        <p:tgtEl>
                                          <p:spTgt spid="5">
                                            <p:graphicEl>
                                              <a:dgm id="{A9C73352-CA1C-4B0A-85FD-0A946FB59910}"/>
                                            </p:graphicEl>
                                          </p:spTgt>
                                        </p:tgtEl>
                                      </p:cBhvr>
                                    </p:animEffect>
                                    <p:anim calcmode="lin" valueType="num">
                                      <p:cBhvr>
                                        <p:cTn id="36" dur="1000" fill="hold"/>
                                        <p:tgtEl>
                                          <p:spTgt spid="5">
                                            <p:graphicEl>
                                              <a:dgm id="{A9C73352-CA1C-4B0A-85FD-0A946FB59910}"/>
                                            </p:graphicEl>
                                          </p:spTgt>
                                        </p:tgtEl>
                                        <p:attrNameLst>
                                          <p:attrName>ppt_x</p:attrName>
                                        </p:attrNameLst>
                                      </p:cBhvr>
                                      <p:tavLst>
                                        <p:tav tm="0">
                                          <p:val>
                                            <p:strVal val="#ppt_x"/>
                                          </p:val>
                                        </p:tav>
                                        <p:tav tm="100000">
                                          <p:val>
                                            <p:strVal val="#ppt_x"/>
                                          </p:val>
                                        </p:tav>
                                      </p:tavLst>
                                    </p:anim>
                                    <p:anim calcmode="lin" valueType="num">
                                      <p:cBhvr>
                                        <p:cTn id="37" dur="1000" fill="hold"/>
                                        <p:tgtEl>
                                          <p:spTgt spid="5">
                                            <p:graphicEl>
                                              <a:dgm id="{A9C73352-CA1C-4B0A-85FD-0A946FB5991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graphicEl>
                                              <a:dgm id="{E26B3576-10E9-4B19-8950-276556347895}"/>
                                            </p:graphicEl>
                                          </p:spTgt>
                                        </p:tgtEl>
                                        <p:attrNameLst>
                                          <p:attrName>style.visibility</p:attrName>
                                        </p:attrNameLst>
                                      </p:cBhvr>
                                      <p:to>
                                        <p:strVal val="visible"/>
                                      </p:to>
                                    </p:set>
                                    <p:animEffect transition="in" filter="fade">
                                      <p:cBhvr>
                                        <p:cTn id="42" dur="1000"/>
                                        <p:tgtEl>
                                          <p:spTgt spid="5">
                                            <p:graphicEl>
                                              <a:dgm id="{E26B3576-10E9-4B19-8950-276556347895}"/>
                                            </p:graphicEl>
                                          </p:spTgt>
                                        </p:tgtEl>
                                      </p:cBhvr>
                                    </p:animEffect>
                                    <p:anim calcmode="lin" valueType="num">
                                      <p:cBhvr>
                                        <p:cTn id="43" dur="1000" fill="hold"/>
                                        <p:tgtEl>
                                          <p:spTgt spid="5">
                                            <p:graphicEl>
                                              <a:dgm id="{E26B3576-10E9-4B19-8950-276556347895}"/>
                                            </p:graphicEl>
                                          </p:spTgt>
                                        </p:tgtEl>
                                        <p:attrNameLst>
                                          <p:attrName>ppt_x</p:attrName>
                                        </p:attrNameLst>
                                      </p:cBhvr>
                                      <p:tavLst>
                                        <p:tav tm="0">
                                          <p:val>
                                            <p:strVal val="#ppt_x"/>
                                          </p:val>
                                        </p:tav>
                                        <p:tav tm="100000">
                                          <p:val>
                                            <p:strVal val="#ppt_x"/>
                                          </p:val>
                                        </p:tav>
                                      </p:tavLst>
                                    </p:anim>
                                    <p:anim calcmode="lin" valueType="num">
                                      <p:cBhvr>
                                        <p:cTn id="44" dur="1000" fill="hold"/>
                                        <p:tgtEl>
                                          <p:spTgt spid="5">
                                            <p:graphicEl>
                                              <a:dgm id="{E26B3576-10E9-4B19-8950-276556347895}"/>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graphicEl>
                                              <a:dgm id="{09B95DF5-7974-4B40-89E0-2E6AC34116C7}"/>
                                            </p:graphicEl>
                                          </p:spTgt>
                                        </p:tgtEl>
                                        <p:attrNameLst>
                                          <p:attrName>style.visibility</p:attrName>
                                        </p:attrNameLst>
                                      </p:cBhvr>
                                      <p:to>
                                        <p:strVal val="visible"/>
                                      </p:to>
                                    </p:set>
                                    <p:animEffect transition="in" filter="fade">
                                      <p:cBhvr>
                                        <p:cTn id="49" dur="1000"/>
                                        <p:tgtEl>
                                          <p:spTgt spid="5">
                                            <p:graphicEl>
                                              <a:dgm id="{09B95DF5-7974-4B40-89E0-2E6AC34116C7}"/>
                                            </p:graphicEl>
                                          </p:spTgt>
                                        </p:tgtEl>
                                      </p:cBhvr>
                                    </p:animEffect>
                                    <p:anim calcmode="lin" valueType="num">
                                      <p:cBhvr>
                                        <p:cTn id="50" dur="1000" fill="hold"/>
                                        <p:tgtEl>
                                          <p:spTgt spid="5">
                                            <p:graphicEl>
                                              <a:dgm id="{09B95DF5-7974-4B40-89E0-2E6AC34116C7}"/>
                                            </p:graphicEl>
                                          </p:spTgt>
                                        </p:tgtEl>
                                        <p:attrNameLst>
                                          <p:attrName>ppt_x</p:attrName>
                                        </p:attrNameLst>
                                      </p:cBhvr>
                                      <p:tavLst>
                                        <p:tav tm="0">
                                          <p:val>
                                            <p:strVal val="#ppt_x"/>
                                          </p:val>
                                        </p:tav>
                                        <p:tav tm="100000">
                                          <p:val>
                                            <p:strVal val="#ppt_x"/>
                                          </p:val>
                                        </p:tav>
                                      </p:tavLst>
                                    </p:anim>
                                    <p:anim calcmode="lin" valueType="num">
                                      <p:cBhvr>
                                        <p:cTn id="51" dur="1000" fill="hold"/>
                                        <p:tgtEl>
                                          <p:spTgt spid="5">
                                            <p:graphicEl>
                                              <a:dgm id="{09B95DF5-7974-4B40-89E0-2E6AC34116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3E8A9A-DA4B-4F12-9331-219EBE523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776" y="0"/>
            <a:ext cx="917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1C4DCE7A-0E46-404B-9E0D-E93DC7B2A8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DD673B7-F6B7-43EE-936B-D09F3A337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81776" cy="6858000"/>
          </a:xfrm>
          <a:prstGeom prst="rect">
            <a:avLst/>
          </a:prstGeom>
          <a:solidFill>
            <a:schemeClr val="bg1"/>
          </a:solidFill>
          <a:ln>
            <a:no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5D262-BB05-4EEB-A9F4-B669794CDDF4}"/>
              </a:ext>
            </a:extLst>
          </p:cNvPr>
          <p:cNvSpPr>
            <a:spLocks noGrp="1"/>
          </p:cNvSpPr>
          <p:nvPr>
            <p:ph type="title"/>
          </p:nvPr>
        </p:nvSpPr>
        <p:spPr>
          <a:xfrm>
            <a:off x="6770849" y="643466"/>
            <a:ext cx="3846292" cy="5205943"/>
          </a:xfrm>
        </p:spPr>
        <p:txBody>
          <a:bodyPr anchor="b">
            <a:normAutofit/>
          </a:bodyPr>
          <a:lstStyle/>
          <a:p>
            <a:pPr algn="r"/>
            <a:r>
              <a:rPr lang="en-US" sz="4800" dirty="0">
                <a:solidFill>
                  <a:schemeClr val="accent1"/>
                </a:solidFill>
              </a:rPr>
              <a:t>Who were your faith companions?  </a:t>
            </a:r>
          </a:p>
        </p:txBody>
      </p:sp>
      <p:sp>
        <p:nvSpPr>
          <p:cNvPr id="3" name="Content Placeholder 2">
            <a:extLst>
              <a:ext uri="{FF2B5EF4-FFF2-40B4-BE49-F238E27FC236}">
                <a16:creationId xmlns:a16="http://schemas.microsoft.com/office/drawing/2014/main" id="{EC8BC995-17B3-406A-9DC4-128B40589E64}"/>
              </a:ext>
            </a:extLst>
          </p:cNvPr>
          <p:cNvSpPr>
            <a:spLocks noGrp="1"/>
          </p:cNvSpPr>
          <p:nvPr>
            <p:ph idx="1"/>
          </p:nvPr>
        </p:nvSpPr>
        <p:spPr>
          <a:xfrm>
            <a:off x="680321" y="965200"/>
            <a:ext cx="6090528" cy="4884209"/>
          </a:xfrm>
        </p:spPr>
        <p:txBody>
          <a:bodyPr anchor="ctr">
            <a:normAutofit/>
          </a:bodyPr>
          <a:lstStyle/>
          <a:p>
            <a:pPr marL="0" indent="0">
              <a:buNone/>
            </a:pPr>
            <a:r>
              <a:rPr lang="en-US" sz="2800" dirty="0"/>
              <a:t>Take a moment to reflect upon your faith life as a youth or young adult (or as an adult if you came to faith more recently.)</a:t>
            </a:r>
          </a:p>
          <a:p>
            <a:pPr marL="0" indent="0">
              <a:buNone/>
            </a:pPr>
            <a:endParaRPr lang="en-US" sz="2000" dirty="0"/>
          </a:p>
          <a:p>
            <a:pPr>
              <a:spcBef>
                <a:spcPts val="0"/>
              </a:spcBef>
            </a:pPr>
            <a:r>
              <a:rPr lang="en-US" dirty="0"/>
              <a:t>Who were the family members who supported you in faith?</a:t>
            </a:r>
          </a:p>
          <a:p>
            <a:pPr>
              <a:spcBef>
                <a:spcPts val="0"/>
              </a:spcBef>
            </a:pPr>
            <a:endParaRPr lang="en-US" dirty="0"/>
          </a:p>
          <a:p>
            <a:pPr>
              <a:spcBef>
                <a:spcPts val="0"/>
              </a:spcBef>
            </a:pPr>
            <a:r>
              <a:rPr lang="en-US" dirty="0"/>
              <a:t>Who were the other adults who supported you?</a:t>
            </a:r>
          </a:p>
          <a:p>
            <a:pPr>
              <a:spcBef>
                <a:spcPts val="0"/>
              </a:spcBef>
            </a:pPr>
            <a:endParaRPr lang="en-US" dirty="0"/>
          </a:p>
          <a:p>
            <a:pPr>
              <a:spcBef>
                <a:spcPts val="0"/>
              </a:spcBef>
            </a:pPr>
            <a:r>
              <a:rPr lang="en-US" dirty="0"/>
              <a:t>Who were the peers who supported you? </a:t>
            </a:r>
          </a:p>
          <a:p>
            <a:pPr marL="0" indent="0">
              <a:buNone/>
            </a:pPr>
            <a:endParaRPr lang="en-US" sz="2000" dirty="0"/>
          </a:p>
        </p:txBody>
      </p:sp>
    </p:spTree>
    <p:extLst>
      <p:ext uri="{BB962C8B-B14F-4D97-AF65-F5344CB8AC3E}">
        <p14:creationId xmlns:p14="http://schemas.microsoft.com/office/powerpoint/2010/main" val="272577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93AB-FA32-48DE-B56C-4EA0ACA84315}"/>
              </a:ext>
            </a:extLst>
          </p:cNvPr>
          <p:cNvSpPr>
            <a:spLocks noGrp="1"/>
          </p:cNvSpPr>
          <p:nvPr>
            <p:ph type="title"/>
          </p:nvPr>
        </p:nvSpPr>
        <p:spPr>
          <a:xfrm>
            <a:off x="680321" y="753228"/>
            <a:ext cx="9613861" cy="1080938"/>
          </a:xfrm>
        </p:spPr>
        <p:txBody>
          <a:bodyPr>
            <a:normAutofit/>
          </a:bodyPr>
          <a:lstStyle/>
          <a:p>
            <a:r>
              <a:rPr lang="en-US" dirty="0"/>
              <a:t>Potential Faith Companions</a:t>
            </a:r>
          </a:p>
        </p:txBody>
      </p:sp>
      <p:graphicFrame>
        <p:nvGraphicFramePr>
          <p:cNvPr id="4" name="Content Placeholder 3">
            <a:extLst>
              <a:ext uri="{FF2B5EF4-FFF2-40B4-BE49-F238E27FC236}">
                <a16:creationId xmlns:a16="http://schemas.microsoft.com/office/drawing/2014/main" id="{647598D5-593B-4939-82F8-C5D1DF4FD7EC}"/>
              </a:ext>
            </a:extLst>
          </p:cNvPr>
          <p:cNvGraphicFramePr>
            <a:graphicFrameLocks noGrp="1"/>
          </p:cNvGraphicFramePr>
          <p:nvPr>
            <p:ph idx="1"/>
            <p:extLst>
              <p:ext uri="{D42A27DB-BD31-4B8C-83A1-F6EECF244321}">
                <p14:modId xmlns:p14="http://schemas.microsoft.com/office/powerpoint/2010/main" val="1329519577"/>
              </p:ext>
            </p:extLst>
          </p:nvPr>
        </p:nvGraphicFramePr>
        <p:xfrm>
          <a:off x="304800" y="2198914"/>
          <a:ext cx="11263085" cy="4376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4695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5238BDD-86BE-45F8-8E8F-C7321B8558CA}"/>
              </a:ext>
            </a:extLst>
          </p:cNvPr>
          <p:cNvPicPr>
            <a:picLocks noChangeAspect="1"/>
          </p:cNvPicPr>
          <p:nvPr/>
        </p:nvPicPr>
        <p:blipFill rotWithShape="1">
          <a:blip r:embed="rId3"/>
          <a:srcRect r="-2" b="4425"/>
          <a:stretch/>
        </p:blipFill>
        <p:spPr>
          <a:xfrm>
            <a:off x="20" y="10"/>
            <a:ext cx="8966180" cy="4198928"/>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id="{8BE9F661-6233-4736-AEA0-C80E843CF16B}"/>
              </a:ext>
            </a:extLst>
          </p:cNvPr>
          <p:cNvSpPr>
            <a:spLocks noGrp="1"/>
          </p:cNvSpPr>
          <p:nvPr>
            <p:ph type="title"/>
          </p:nvPr>
        </p:nvSpPr>
        <p:spPr>
          <a:xfrm>
            <a:off x="680322" y="4494107"/>
            <a:ext cx="8133478" cy="940240"/>
          </a:xfrm>
        </p:spPr>
        <p:txBody>
          <a:bodyPr vert="horz" lIns="91440" tIns="45720" rIns="91440" bIns="45720" rtlCol="0" anchor="b">
            <a:normAutofit/>
          </a:bodyPr>
          <a:lstStyle/>
          <a:p>
            <a:pPr algn="r"/>
            <a:r>
              <a:rPr lang="en-US" sz="4100" dirty="0"/>
              <a:t>Moving away from the kid table…</a:t>
            </a:r>
          </a:p>
        </p:txBody>
      </p:sp>
      <p:sp>
        <p:nvSpPr>
          <p:cNvPr id="9" name="Content Placeholder 8"/>
          <p:cNvSpPr>
            <a:spLocks noGrp="1"/>
          </p:cNvSpPr>
          <p:nvPr>
            <p:ph idx="1"/>
          </p:nvPr>
        </p:nvSpPr>
        <p:spPr>
          <a:xfrm>
            <a:off x="833718" y="6091884"/>
            <a:ext cx="8458200" cy="697122"/>
          </a:xfrm>
        </p:spPr>
        <p:txBody>
          <a:bodyPr vert="horz" lIns="91440" tIns="45720" rIns="91440" bIns="45720" rtlCol="0">
            <a:normAutofit/>
          </a:bodyPr>
          <a:lstStyle/>
          <a:p>
            <a:pPr marL="0" indent="0">
              <a:buNone/>
            </a:pPr>
            <a:r>
              <a:rPr lang="en-US" sz="3600" dirty="0"/>
              <a:t>5 to 1 instead of 1 to 5</a:t>
            </a:r>
          </a:p>
        </p:txBody>
      </p:sp>
      <p:sp>
        <p:nvSpPr>
          <p:cNvPr id="4" name="TextBox 3">
            <a:extLst>
              <a:ext uri="{FF2B5EF4-FFF2-40B4-BE49-F238E27FC236}">
                <a16:creationId xmlns:a16="http://schemas.microsoft.com/office/drawing/2014/main" id="{12CDCBE4-517A-46AB-BD5D-6FDF11AD1B7D}"/>
              </a:ext>
            </a:extLst>
          </p:cNvPr>
          <p:cNvSpPr txBox="1"/>
          <p:nvPr/>
        </p:nvSpPr>
        <p:spPr>
          <a:xfrm>
            <a:off x="9399494" y="4746812"/>
            <a:ext cx="2795682" cy="707886"/>
          </a:xfrm>
          <a:prstGeom prst="rect">
            <a:avLst/>
          </a:prstGeom>
          <a:noFill/>
        </p:spPr>
        <p:txBody>
          <a:bodyPr wrap="square" rtlCol="0">
            <a:spAutoFit/>
          </a:bodyPr>
          <a:lstStyle/>
          <a:p>
            <a:r>
              <a:rPr lang="en-US" sz="2000" dirty="0"/>
              <a:t>Kara Powell and Chap Clark – Fuller Institute</a:t>
            </a:r>
          </a:p>
        </p:txBody>
      </p:sp>
    </p:spTree>
    <p:extLst>
      <p:ext uri="{BB962C8B-B14F-4D97-AF65-F5344CB8AC3E}">
        <p14:creationId xmlns:p14="http://schemas.microsoft.com/office/powerpoint/2010/main" val="137903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51" name="Rectangle 5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B9589AE7-D8DA-4A32-918C-54273AC81CBA}"/>
              </a:ext>
            </a:extLst>
          </p:cNvPr>
          <p:cNvSpPr>
            <a:spLocks noGrp="1"/>
          </p:cNvSpPr>
          <p:nvPr>
            <p:ph idx="1"/>
          </p:nvPr>
        </p:nvSpPr>
        <p:spPr>
          <a:xfrm>
            <a:off x="680322" y="2336873"/>
            <a:ext cx="5041628" cy="3599316"/>
          </a:xfrm>
        </p:spPr>
        <p:txBody>
          <a:bodyPr>
            <a:normAutofit lnSpcReduction="10000"/>
          </a:bodyPr>
          <a:lstStyle/>
          <a:p>
            <a:pPr marL="0" indent="0">
              <a:buNone/>
            </a:pPr>
            <a:r>
              <a:rPr lang="en-US" sz="2800" dirty="0">
                <a:effectLst/>
                <a:latin typeface="Tahoma" panose="020B0604030504040204" pitchFamily="34" charset="0"/>
                <a:ea typeface="Times New Roman" panose="02020603050405020304" pitchFamily="18" charset="0"/>
              </a:rPr>
              <a:t>The Church will have to initiate everyone –              priests, religious and laity –  into this </a:t>
            </a:r>
          </a:p>
          <a:p>
            <a:pPr marL="0" indent="0">
              <a:buNone/>
            </a:pPr>
            <a:r>
              <a:rPr lang="en-US" sz="2800" dirty="0">
                <a:effectLst/>
                <a:latin typeface="Tahoma" panose="020B0604030504040204" pitchFamily="34" charset="0"/>
                <a:ea typeface="Times New Roman" panose="02020603050405020304" pitchFamily="18" charset="0"/>
              </a:rPr>
              <a:t>“</a:t>
            </a:r>
            <a:r>
              <a:rPr lang="en-US" sz="2800" b="1" dirty="0">
                <a:effectLst/>
                <a:latin typeface="Tahoma" panose="020B0604030504040204" pitchFamily="34" charset="0"/>
                <a:ea typeface="Times New Roman" panose="02020603050405020304" pitchFamily="18" charset="0"/>
              </a:rPr>
              <a:t>art of accompaniment</a:t>
            </a:r>
            <a:r>
              <a:rPr lang="en-US" sz="2800" dirty="0">
                <a:effectLst/>
                <a:latin typeface="Tahoma" panose="020B0604030504040204" pitchFamily="34" charset="0"/>
                <a:ea typeface="Times New Roman" panose="02020603050405020304" pitchFamily="18" charset="0"/>
              </a:rPr>
              <a:t>”    </a:t>
            </a:r>
          </a:p>
          <a:p>
            <a:pPr marL="0" indent="0">
              <a:buNone/>
            </a:pPr>
            <a:r>
              <a:rPr lang="en-US" sz="2800" dirty="0">
                <a:effectLst/>
                <a:latin typeface="Tahoma" panose="020B0604030504040204" pitchFamily="34" charset="0"/>
                <a:ea typeface="Times New Roman" panose="02020603050405020304" pitchFamily="18" charset="0"/>
              </a:rPr>
              <a:t>which teaches us to remove our sandals before the sacred ground of the other…. </a:t>
            </a:r>
          </a:p>
          <a:p>
            <a:pPr marL="0" indent="0">
              <a:buNone/>
            </a:pPr>
            <a:r>
              <a:rPr lang="en-US" sz="2000" dirty="0">
                <a:latin typeface="Tahoma" panose="020B0604030504040204" pitchFamily="34" charset="0"/>
              </a:rPr>
              <a:t>Pope Francis, Evangeli Gaudium, #169</a:t>
            </a:r>
            <a:endParaRPr lang="en-US" sz="2000" dirty="0"/>
          </a:p>
        </p:txBody>
      </p:sp>
      <p:pic>
        <p:nvPicPr>
          <p:cNvPr id="4" name="Picture 3">
            <a:extLst>
              <a:ext uri="{FF2B5EF4-FFF2-40B4-BE49-F238E27FC236}">
                <a16:creationId xmlns:a16="http://schemas.microsoft.com/office/drawing/2014/main" id="{61930D13-BBC6-4663-9313-27585F01F088}"/>
              </a:ext>
            </a:extLst>
          </p:cNvPr>
          <p:cNvPicPr>
            <a:picLocks noChangeAspect="1"/>
          </p:cNvPicPr>
          <p:nvPr/>
        </p:nvPicPr>
        <p:blipFill rotWithShape="1">
          <a:blip r:embed="rId4"/>
          <a:srcRect l="21993" t="32217" r="13529" b="17122"/>
          <a:stretch/>
        </p:blipFill>
        <p:spPr>
          <a:xfrm>
            <a:off x="6419604" y="-2"/>
            <a:ext cx="5826259" cy="6858001"/>
          </a:xfrm>
          <a:prstGeom prst="rect">
            <a:avLst/>
          </a:prstGeom>
          <a:ln>
            <a:noFill/>
          </a:ln>
          <a:effectLst/>
        </p:spPr>
      </p:pic>
      <p:sp>
        <p:nvSpPr>
          <p:cNvPr id="54" name="Rectangle 5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3E84D4-386D-4127-A79A-B131905251DE}"/>
              </a:ext>
            </a:extLst>
          </p:cNvPr>
          <p:cNvSpPr>
            <a:spLocks noGrp="1"/>
          </p:cNvSpPr>
          <p:nvPr>
            <p:ph type="title"/>
          </p:nvPr>
        </p:nvSpPr>
        <p:spPr>
          <a:xfrm>
            <a:off x="680321" y="753228"/>
            <a:ext cx="5041629" cy="1080938"/>
          </a:xfrm>
        </p:spPr>
        <p:txBody>
          <a:bodyPr>
            <a:normAutofit/>
          </a:bodyPr>
          <a:lstStyle/>
          <a:p>
            <a:r>
              <a:rPr lang="en-US"/>
              <a:t>Accompaniment</a:t>
            </a:r>
          </a:p>
        </p:txBody>
      </p:sp>
      <p:pic>
        <p:nvPicPr>
          <p:cNvPr id="56" name="Picture 5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726542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9A23-B4D1-45C5-8B65-1592DE4C4746}"/>
              </a:ext>
            </a:extLst>
          </p:cNvPr>
          <p:cNvSpPr>
            <a:spLocks noGrp="1"/>
          </p:cNvSpPr>
          <p:nvPr>
            <p:ph type="title"/>
          </p:nvPr>
        </p:nvSpPr>
        <p:spPr/>
        <p:txBody>
          <a:bodyPr/>
          <a:lstStyle/>
          <a:p>
            <a:r>
              <a:rPr lang="en-US" dirty="0"/>
              <a:t>  </a:t>
            </a:r>
          </a:p>
        </p:txBody>
      </p:sp>
      <p:graphicFrame>
        <p:nvGraphicFramePr>
          <p:cNvPr id="4" name="Content Placeholder 3">
            <a:extLst>
              <a:ext uri="{FF2B5EF4-FFF2-40B4-BE49-F238E27FC236}">
                <a16:creationId xmlns:a16="http://schemas.microsoft.com/office/drawing/2014/main" id="{ACA87CBE-2DF2-4C96-B933-ED11C612107A}"/>
              </a:ext>
            </a:extLst>
          </p:cNvPr>
          <p:cNvGraphicFramePr>
            <a:graphicFrameLocks noGrp="1"/>
          </p:cNvGraphicFramePr>
          <p:nvPr>
            <p:ph idx="1"/>
          </p:nvPr>
        </p:nvGraphicFramePr>
        <p:xfrm>
          <a:off x="399393" y="94594"/>
          <a:ext cx="11571890" cy="665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6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1F605F4F-E335-4B13-AFB1-A508FD5E2807}"/>
                                            </p:graphicEl>
                                          </p:spTgt>
                                        </p:tgtEl>
                                        <p:attrNameLst>
                                          <p:attrName>style.visibility</p:attrName>
                                        </p:attrNameLst>
                                      </p:cBhvr>
                                      <p:to>
                                        <p:strVal val="visible"/>
                                      </p:to>
                                    </p:set>
                                    <p:animEffect transition="in" filter="fade">
                                      <p:cBhvr>
                                        <p:cTn id="7" dur="1000"/>
                                        <p:tgtEl>
                                          <p:spTgt spid="4">
                                            <p:graphicEl>
                                              <a:dgm id="{1F605F4F-E335-4B13-AFB1-A508FD5E2807}"/>
                                            </p:graphicEl>
                                          </p:spTgt>
                                        </p:tgtEl>
                                      </p:cBhvr>
                                    </p:animEffect>
                                    <p:anim calcmode="lin" valueType="num">
                                      <p:cBhvr>
                                        <p:cTn id="8" dur="1000" fill="hold"/>
                                        <p:tgtEl>
                                          <p:spTgt spid="4">
                                            <p:graphicEl>
                                              <a:dgm id="{1F605F4F-E335-4B13-AFB1-A508FD5E2807}"/>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1F605F4F-E335-4B13-AFB1-A508FD5E280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3BD68E93-2B85-4A2B-A64F-B921E037506A}"/>
                                            </p:graphicEl>
                                          </p:spTgt>
                                        </p:tgtEl>
                                        <p:attrNameLst>
                                          <p:attrName>style.visibility</p:attrName>
                                        </p:attrNameLst>
                                      </p:cBhvr>
                                      <p:to>
                                        <p:strVal val="visible"/>
                                      </p:to>
                                    </p:set>
                                    <p:animEffect transition="in" filter="fade">
                                      <p:cBhvr>
                                        <p:cTn id="14" dur="1000"/>
                                        <p:tgtEl>
                                          <p:spTgt spid="4">
                                            <p:graphicEl>
                                              <a:dgm id="{3BD68E93-2B85-4A2B-A64F-B921E037506A}"/>
                                            </p:graphicEl>
                                          </p:spTgt>
                                        </p:tgtEl>
                                      </p:cBhvr>
                                    </p:animEffect>
                                    <p:anim calcmode="lin" valueType="num">
                                      <p:cBhvr>
                                        <p:cTn id="15" dur="1000" fill="hold"/>
                                        <p:tgtEl>
                                          <p:spTgt spid="4">
                                            <p:graphicEl>
                                              <a:dgm id="{3BD68E93-2B85-4A2B-A64F-B921E037506A}"/>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3BD68E93-2B85-4A2B-A64F-B921E037506A}"/>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7ADC508D-A3D3-44B6-8DE3-FF636F7FB36E}"/>
                                            </p:graphicEl>
                                          </p:spTgt>
                                        </p:tgtEl>
                                        <p:attrNameLst>
                                          <p:attrName>style.visibility</p:attrName>
                                        </p:attrNameLst>
                                      </p:cBhvr>
                                      <p:to>
                                        <p:strVal val="visible"/>
                                      </p:to>
                                    </p:set>
                                    <p:animEffect transition="in" filter="fade">
                                      <p:cBhvr>
                                        <p:cTn id="19" dur="1000"/>
                                        <p:tgtEl>
                                          <p:spTgt spid="4">
                                            <p:graphicEl>
                                              <a:dgm id="{7ADC508D-A3D3-44B6-8DE3-FF636F7FB36E}"/>
                                            </p:graphicEl>
                                          </p:spTgt>
                                        </p:tgtEl>
                                      </p:cBhvr>
                                    </p:animEffect>
                                    <p:anim calcmode="lin" valueType="num">
                                      <p:cBhvr>
                                        <p:cTn id="20" dur="1000" fill="hold"/>
                                        <p:tgtEl>
                                          <p:spTgt spid="4">
                                            <p:graphicEl>
                                              <a:dgm id="{7ADC508D-A3D3-44B6-8DE3-FF636F7FB36E}"/>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7ADC508D-A3D3-44B6-8DE3-FF636F7FB36E}"/>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88EBBC49-745E-47F9-B93E-4E8823FA6AD6}"/>
                                            </p:graphicEl>
                                          </p:spTgt>
                                        </p:tgtEl>
                                        <p:attrNameLst>
                                          <p:attrName>style.visibility</p:attrName>
                                        </p:attrNameLst>
                                      </p:cBhvr>
                                      <p:to>
                                        <p:strVal val="visible"/>
                                      </p:to>
                                    </p:set>
                                    <p:animEffect transition="in" filter="fade">
                                      <p:cBhvr>
                                        <p:cTn id="26" dur="1000"/>
                                        <p:tgtEl>
                                          <p:spTgt spid="4">
                                            <p:graphicEl>
                                              <a:dgm id="{88EBBC49-745E-47F9-B93E-4E8823FA6AD6}"/>
                                            </p:graphicEl>
                                          </p:spTgt>
                                        </p:tgtEl>
                                      </p:cBhvr>
                                    </p:animEffect>
                                    <p:anim calcmode="lin" valueType="num">
                                      <p:cBhvr>
                                        <p:cTn id="27" dur="1000" fill="hold"/>
                                        <p:tgtEl>
                                          <p:spTgt spid="4">
                                            <p:graphicEl>
                                              <a:dgm id="{88EBBC49-745E-47F9-B93E-4E8823FA6AD6}"/>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88EBBC49-745E-47F9-B93E-4E8823FA6AD6}"/>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72380B7C-6ACC-4F26-A7F2-C238E19A5EEE}"/>
                                            </p:graphicEl>
                                          </p:spTgt>
                                        </p:tgtEl>
                                        <p:attrNameLst>
                                          <p:attrName>style.visibility</p:attrName>
                                        </p:attrNameLst>
                                      </p:cBhvr>
                                      <p:to>
                                        <p:strVal val="visible"/>
                                      </p:to>
                                    </p:set>
                                    <p:animEffect transition="in" filter="fade">
                                      <p:cBhvr>
                                        <p:cTn id="31" dur="1000"/>
                                        <p:tgtEl>
                                          <p:spTgt spid="4">
                                            <p:graphicEl>
                                              <a:dgm id="{72380B7C-6ACC-4F26-A7F2-C238E19A5EEE}"/>
                                            </p:graphicEl>
                                          </p:spTgt>
                                        </p:tgtEl>
                                      </p:cBhvr>
                                    </p:animEffect>
                                    <p:anim calcmode="lin" valueType="num">
                                      <p:cBhvr>
                                        <p:cTn id="32" dur="1000" fill="hold"/>
                                        <p:tgtEl>
                                          <p:spTgt spid="4">
                                            <p:graphicEl>
                                              <a:dgm id="{72380B7C-6ACC-4F26-A7F2-C238E19A5EEE}"/>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72380B7C-6ACC-4F26-A7F2-C238E19A5EEE}"/>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CA842129-66C2-4D96-9534-0B7FAC76A5C6}"/>
                                            </p:graphicEl>
                                          </p:spTgt>
                                        </p:tgtEl>
                                        <p:attrNameLst>
                                          <p:attrName>style.visibility</p:attrName>
                                        </p:attrNameLst>
                                      </p:cBhvr>
                                      <p:to>
                                        <p:strVal val="visible"/>
                                      </p:to>
                                    </p:set>
                                    <p:animEffect transition="in" filter="fade">
                                      <p:cBhvr>
                                        <p:cTn id="38" dur="1000"/>
                                        <p:tgtEl>
                                          <p:spTgt spid="4">
                                            <p:graphicEl>
                                              <a:dgm id="{CA842129-66C2-4D96-9534-0B7FAC76A5C6}"/>
                                            </p:graphicEl>
                                          </p:spTgt>
                                        </p:tgtEl>
                                      </p:cBhvr>
                                    </p:animEffect>
                                    <p:anim calcmode="lin" valueType="num">
                                      <p:cBhvr>
                                        <p:cTn id="39" dur="1000" fill="hold"/>
                                        <p:tgtEl>
                                          <p:spTgt spid="4">
                                            <p:graphicEl>
                                              <a:dgm id="{CA842129-66C2-4D96-9534-0B7FAC76A5C6}"/>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CA842129-66C2-4D96-9534-0B7FAC76A5C6}"/>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A8F35F20-E654-4EB1-84E6-A741A87C2035}"/>
                                            </p:graphicEl>
                                          </p:spTgt>
                                        </p:tgtEl>
                                        <p:attrNameLst>
                                          <p:attrName>style.visibility</p:attrName>
                                        </p:attrNameLst>
                                      </p:cBhvr>
                                      <p:to>
                                        <p:strVal val="visible"/>
                                      </p:to>
                                    </p:set>
                                    <p:animEffect transition="in" filter="fade">
                                      <p:cBhvr>
                                        <p:cTn id="43" dur="1000"/>
                                        <p:tgtEl>
                                          <p:spTgt spid="4">
                                            <p:graphicEl>
                                              <a:dgm id="{A8F35F20-E654-4EB1-84E6-A741A87C2035}"/>
                                            </p:graphicEl>
                                          </p:spTgt>
                                        </p:tgtEl>
                                      </p:cBhvr>
                                    </p:animEffect>
                                    <p:anim calcmode="lin" valueType="num">
                                      <p:cBhvr>
                                        <p:cTn id="44" dur="1000" fill="hold"/>
                                        <p:tgtEl>
                                          <p:spTgt spid="4">
                                            <p:graphicEl>
                                              <a:dgm id="{A8F35F20-E654-4EB1-84E6-A741A87C2035}"/>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A8F35F20-E654-4EB1-84E6-A741A87C2035}"/>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6230D42F-0C4F-42A6-BC63-8883BAF9CD0F}"/>
                                            </p:graphicEl>
                                          </p:spTgt>
                                        </p:tgtEl>
                                        <p:attrNameLst>
                                          <p:attrName>style.visibility</p:attrName>
                                        </p:attrNameLst>
                                      </p:cBhvr>
                                      <p:to>
                                        <p:strVal val="visible"/>
                                      </p:to>
                                    </p:set>
                                    <p:animEffect transition="in" filter="fade">
                                      <p:cBhvr>
                                        <p:cTn id="50" dur="1000"/>
                                        <p:tgtEl>
                                          <p:spTgt spid="4">
                                            <p:graphicEl>
                                              <a:dgm id="{6230D42F-0C4F-42A6-BC63-8883BAF9CD0F}"/>
                                            </p:graphicEl>
                                          </p:spTgt>
                                        </p:tgtEl>
                                      </p:cBhvr>
                                    </p:animEffect>
                                    <p:anim calcmode="lin" valueType="num">
                                      <p:cBhvr>
                                        <p:cTn id="51" dur="1000" fill="hold"/>
                                        <p:tgtEl>
                                          <p:spTgt spid="4">
                                            <p:graphicEl>
                                              <a:dgm id="{6230D42F-0C4F-42A6-BC63-8883BAF9CD0F}"/>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6230D42F-0C4F-42A6-BC63-8883BAF9CD0F}"/>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6B886512-67B8-4DE4-AC50-40F516A6D95F}"/>
                                            </p:graphicEl>
                                          </p:spTgt>
                                        </p:tgtEl>
                                        <p:attrNameLst>
                                          <p:attrName>style.visibility</p:attrName>
                                        </p:attrNameLst>
                                      </p:cBhvr>
                                      <p:to>
                                        <p:strVal val="visible"/>
                                      </p:to>
                                    </p:set>
                                    <p:animEffect transition="in" filter="fade">
                                      <p:cBhvr>
                                        <p:cTn id="55" dur="1000"/>
                                        <p:tgtEl>
                                          <p:spTgt spid="4">
                                            <p:graphicEl>
                                              <a:dgm id="{6B886512-67B8-4DE4-AC50-40F516A6D95F}"/>
                                            </p:graphicEl>
                                          </p:spTgt>
                                        </p:tgtEl>
                                      </p:cBhvr>
                                    </p:animEffect>
                                    <p:anim calcmode="lin" valueType="num">
                                      <p:cBhvr>
                                        <p:cTn id="56" dur="1000" fill="hold"/>
                                        <p:tgtEl>
                                          <p:spTgt spid="4">
                                            <p:graphicEl>
                                              <a:dgm id="{6B886512-67B8-4DE4-AC50-40F516A6D95F}"/>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6B886512-67B8-4DE4-AC50-40F516A6D95F}"/>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graphicEl>
                                              <a:dgm id="{87BA25A6-6AC3-447B-A2F3-91AC79A1BF4C}"/>
                                            </p:graphicEl>
                                          </p:spTgt>
                                        </p:tgtEl>
                                        <p:attrNameLst>
                                          <p:attrName>style.visibility</p:attrName>
                                        </p:attrNameLst>
                                      </p:cBhvr>
                                      <p:to>
                                        <p:strVal val="visible"/>
                                      </p:to>
                                    </p:set>
                                    <p:animEffect transition="in" filter="fade">
                                      <p:cBhvr>
                                        <p:cTn id="62" dur="1000"/>
                                        <p:tgtEl>
                                          <p:spTgt spid="4">
                                            <p:graphicEl>
                                              <a:dgm id="{87BA25A6-6AC3-447B-A2F3-91AC79A1BF4C}"/>
                                            </p:graphicEl>
                                          </p:spTgt>
                                        </p:tgtEl>
                                      </p:cBhvr>
                                    </p:animEffect>
                                    <p:anim calcmode="lin" valueType="num">
                                      <p:cBhvr>
                                        <p:cTn id="63" dur="1000" fill="hold"/>
                                        <p:tgtEl>
                                          <p:spTgt spid="4">
                                            <p:graphicEl>
                                              <a:dgm id="{87BA25A6-6AC3-447B-A2F3-91AC79A1BF4C}"/>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87BA25A6-6AC3-447B-A2F3-91AC79A1BF4C}"/>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graphicEl>
                                              <a:dgm id="{6F97D972-1057-425E-A3C6-E3B9831047AB}"/>
                                            </p:graphicEl>
                                          </p:spTgt>
                                        </p:tgtEl>
                                        <p:attrNameLst>
                                          <p:attrName>style.visibility</p:attrName>
                                        </p:attrNameLst>
                                      </p:cBhvr>
                                      <p:to>
                                        <p:strVal val="visible"/>
                                      </p:to>
                                    </p:set>
                                    <p:animEffect transition="in" filter="fade">
                                      <p:cBhvr>
                                        <p:cTn id="67" dur="1000"/>
                                        <p:tgtEl>
                                          <p:spTgt spid="4">
                                            <p:graphicEl>
                                              <a:dgm id="{6F97D972-1057-425E-A3C6-E3B9831047AB}"/>
                                            </p:graphicEl>
                                          </p:spTgt>
                                        </p:tgtEl>
                                      </p:cBhvr>
                                    </p:animEffect>
                                    <p:anim calcmode="lin" valueType="num">
                                      <p:cBhvr>
                                        <p:cTn id="68" dur="1000" fill="hold"/>
                                        <p:tgtEl>
                                          <p:spTgt spid="4">
                                            <p:graphicEl>
                                              <a:dgm id="{6F97D972-1057-425E-A3C6-E3B9831047AB}"/>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6F97D972-1057-425E-A3C6-E3B9831047A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341052-73F2-435C-A1F0-70961D11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26DB4-2EF1-4906-9C2E-46CB2A30025D}"/>
              </a:ext>
            </a:extLst>
          </p:cNvPr>
          <p:cNvPicPr>
            <a:picLocks noChangeAspect="1"/>
          </p:cNvPicPr>
          <p:nvPr/>
        </p:nvPicPr>
        <p:blipFill rotWithShape="1">
          <a:blip r:embed="rId3">
            <a:alphaModFix amt="15000"/>
            <a:grayscl/>
          </a:blip>
          <a:srcRect t="47617" r="9091" b="18250"/>
          <a:stretch/>
        </p:blipFill>
        <p:spPr>
          <a:xfrm>
            <a:off x="-608749" y="753227"/>
            <a:ext cx="12192000" cy="6858001"/>
          </a:xfrm>
          <a:prstGeom prst="rect">
            <a:avLst/>
          </a:prstGeom>
        </p:spPr>
      </p:pic>
      <p:pic>
        <p:nvPicPr>
          <p:cNvPr id="11" name="Picture 10">
            <a:extLst>
              <a:ext uri="{FF2B5EF4-FFF2-40B4-BE49-F238E27FC236}">
                <a16:creationId xmlns:a16="http://schemas.microsoft.com/office/drawing/2014/main" id="{A4D2D0F6-68B7-4A2F-B80D-B3AAC1F4DC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3" name="Rectangle 12">
            <a:extLst>
              <a:ext uri="{FF2B5EF4-FFF2-40B4-BE49-F238E27FC236}">
                <a16:creationId xmlns:a16="http://schemas.microsoft.com/office/drawing/2014/main" id="{A0BCEF11-98AA-4EF8-91CF-8146F6479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DFCB68-E253-4026-A3FB-374C5117B1BC}"/>
              </a:ext>
            </a:extLst>
          </p:cNvPr>
          <p:cNvSpPr>
            <a:spLocks noGrp="1"/>
          </p:cNvSpPr>
          <p:nvPr>
            <p:ph type="title"/>
          </p:nvPr>
        </p:nvSpPr>
        <p:spPr>
          <a:xfrm>
            <a:off x="680321" y="753228"/>
            <a:ext cx="9613861" cy="1080938"/>
          </a:xfrm>
        </p:spPr>
        <p:txBody>
          <a:bodyPr>
            <a:normAutofit/>
          </a:bodyPr>
          <a:lstStyle/>
          <a:p>
            <a:r>
              <a:rPr lang="en-US" dirty="0"/>
              <a:t>Examples of Supporting Parents                  and Faith Companions</a:t>
            </a:r>
          </a:p>
        </p:txBody>
      </p:sp>
      <p:pic>
        <p:nvPicPr>
          <p:cNvPr id="15" name="Picture 14">
            <a:extLst>
              <a:ext uri="{FF2B5EF4-FFF2-40B4-BE49-F238E27FC236}">
                <a16:creationId xmlns:a16="http://schemas.microsoft.com/office/drawing/2014/main" id="{DB816C00-E2A2-4A28-A8CB-2E9E10E9FD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B2892C6A-FAAA-49A9-B836-6ECC4D48D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AA8EA5CD-207A-4654-8E6B-9DBB1FB438D9}"/>
              </a:ext>
            </a:extLst>
          </p:cNvPr>
          <p:cNvSpPr>
            <a:spLocks noGrp="1"/>
          </p:cNvSpPr>
          <p:nvPr>
            <p:ph idx="1"/>
          </p:nvPr>
        </p:nvSpPr>
        <p:spPr>
          <a:xfrm>
            <a:off x="680321" y="2336873"/>
            <a:ext cx="9613861" cy="3395060"/>
          </a:xfrm>
        </p:spPr>
        <p:txBody>
          <a:bodyPr anchor="ctr">
            <a:normAutofit/>
          </a:bodyPr>
          <a:lstStyle/>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marL="0" indent="0">
              <a:buNone/>
            </a:pPr>
            <a:r>
              <a:rPr lang="en-US" sz="3200" dirty="0"/>
              <a:t>Parent and Youth Role Play</a:t>
            </a:r>
          </a:p>
        </p:txBody>
      </p:sp>
    </p:spTree>
    <p:extLst>
      <p:ext uri="{BB962C8B-B14F-4D97-AF65-F5344CB8AC3E}">
        <p14:creationId xmlns:p14="http://schemas.microsoft.com/office/powerpoint/2010/main" val="91913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85CAC325-3840-4CA3-B06D-B3BA30F46CC8}"/>
              </a:ext>
            </a:extLst>
          </p:cNvPr>
          <p:cNvPicPr>
            <a:picLocks noChangeAspect="1"/>
          </p:cNvPicPr>
          <p:nvPr/>
        </p:nvPicPr>
        <p:blipFill rotWithShape="1">
          <a:blip r:embed="rId6"/>
          <a:srcRect l="9091" t="21695" b="1696"/>
          <a:stretch/>
        </p:blipFill>
        <p:spPr>
          <a:xfrm>
            <a:off x="-3176" y="10"/>
            <a:ext cx="12192000" cy="6857991"/>
          </a:xfrm>
          <a:prstGeom prst="rect">
            <a:avLst/>
          </a:prstGeom>
        </p:spPr>
      </p:pic>
      <p:sp>
        <p:nvSpPr>
          <p:cNvPr id="19" name="Rectangle 18">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DFCB68-E253-4026-A3FB-374C5117B1BC}"/>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Examples of Supporting Parents and Faith Companions</a:t>
            </a:r>
          </a:p>
        </p:txBody>
      </p:sp>
      <p:sp>
        <p:nvSpPr>
          <p:cNvPr id="3" name="Content Placeholder 2">
            <a:extLst>
              <a:ext uri="{FF2B5EF4-FFF2-40B4-BE49-F238E27FC236}">
                <a16:creationId xmlns:a16="http://schemas.microsoft.com/office/drawing/2014/main" id="{AA8EA5CD-207A-4654-8E6B-9DBB1FB438D9}"/>
              </a:ext>
            </a:extLst>
          </p:cNvPr>
          <p:cNvSpPr>
            <a:spLocks noGrp="1"/>
          </p:cNvSpPr>
          <p:nvPr>
            <p:ph idx="1"/>
          </p:nvPr>
        </p:nvSpPr>
        <p:spPr>
          <a:xfrm>
            <a:off x="680322" y="5342302"/>
            <a:ext cx="8133478" cy="406566"/>
          </a:xfrm>
        </p:spPr>
        <p:txBody>
          <a:bodyPr vert="horz" lIns="91440" tIns="45720" rIns="91440" bIns="45720" rtlCol="0">
            <a:normAutofit/>
          </a:bodyPr>
          <a:lstStyle/>
          <a:p>
            <a:pPr marL="0" marR="0" indent="0" algn="r">
              <a:spcAft>
                <a:spcPts val="800"/>
              </a:spcAft>
              <a:buNone/>
            </a:pPr>
            <a:r>
              <a:rPr lang="en-US" sz="1800"/>
              <a:t>Faith Companion Mentor</a:t>
            </a:r>
          </a:p>
        </p:txBody>
      </p:sp>
      <p:sp>
        <p:nvSpPr>
          <p:cNvPr id="21" name="Rectangle 20">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9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9B559036-64AC-4974-A3F6-037C33F6011E}"/>
              </a:ext>
            </a:extLst>
          </p:cNvPr>
          <p:cNvPicPr>
            <a:picLocks noChangeAspect="1"/>
          </p:cNvPicPr>
          <p:nvPr/>
        </p:nvPicPr>
        <p:blipFill rotWithShape="1">
          <a:blip r:embed="rId4"/>
          <a:srcRect l="25599" r="870"/>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1DFCB68-E253-4026-A3FB-374C5117B1BC}"/>
              </a:ext>
            </a:extLst>
          </p:cNvPr>
          <p:cNvSpPr>
            <a:spLocks noGrp="1"/>
          </p:cNvSpPr>
          <p:nvPr>
            <p:ph type="title"/>
          </p:nvPr>
        </p:nvSpPr>
        <p:spPr>
          <a:xfrm>
            <a:off x="680322" y="753228"/>
            <a:ext cx="3679028" cy="1080938"/>
          </a:xfrm>
        </p:spPr>
        <p:txBody>
          <a:bodyPr>
            <a:normAutofit/>
          </a:bodyPr>
          <a:lstStyle/>
          <a:p>
            <a:r>
              <a:rPr lang="en-US" sz="2200"/>
              <a:t>Examples of Supporting Parents and Faith Companions</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AA8EA5CD-207A-4654-8E6B-9DBB1FB438D9}"/>
              </a:ext>
            </a:extLst>
          </p:cNvPr>
          <p:cNvSpPr>
            <a:spLocks noGrp="1"/>
          </p:cNvSpPr>
          <p:nvPr>
            <p:ph idx="1"/>
          </p:nvPr>
        </p:nvSpPr>
        <p:spPr>
          <a:xfrm>
            <a:off x="680322" y="2336873"/>
            <a:ext cx="3581635" cy="3599316"/>
          </a:xfrm>
        </p:spPr>
        <p:txBody>
          <a:bodyPr>
            <a:normAutofit/>
          </a:bodyPr>
          <a:lstStyle/>
          <a:p>
            <a:pPr marL="0" indent="0">
              <a:buNone/>
            </a:pPr>
            <a:r>
              <a:rPr lang="en-US" sz="3200" dirty="0"/>
              <a:t>Parent                             and                           Faith Companion Networking </a:t>
            </a:r>
          </a:p>
          <a:p>
            <a:pPr marL="0" indent="0">
              <a:buNone/>
            </a:pPr>
            <a:endParaRPr lang="en-US" sz="1600" dirty="0"/>
          </a:p>
        </p:txBody>
      </p:sp>
    </p:spTree>
    <p:extLst>
      <p:ext uri="{BB962C8B-B14F-4D97-AF65-F5344CB8AC3E}">
        <p14:creationId xmlns:p14="http://schemas.microsoft.com/office/powerpoint/2010/main" val="2051852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79DB03-6410-43B6-ACB9-8C07575914EB}"/>
              </a:ext>
            </a:extLst>
          </p:cNvPr>
          <p:cNvPicPr>
            <a:picLocks noChangeAspect="1"/>
          </p:cNvPicPr>
          <p:nvPr/>
        </p:nvPicPr>
        <p:blipFill rotWithShape="1">
          <a:blip r:embed="rId3"/>
          <a:srcRect b="1388"/>
          <a:stretch/>
        </p:blipFill>
        <p:spPr>
          <a:xfrm>
            <a:off x="7547810" y="10"/>
            <a:ext cx="4641013" cy="6856310"/>
          </a:xfrm>
          <a:prstGeom prst="rect">
            <a:avLst/>
          </a:prstGeom>
          <a:ln>
            <a:noFill/>
          </a:ln>
          <a:effectLst/>
        </p:spPr>
      </p:pic>
      <p:sp>
        <p:nvSpPr>
          <p:cNvPr id="2" name="Title 1">
            <a:extLst>
              <a:ext uri="{FF2B5EF4-FFF2-40B4-BE49-F238E27FC236}">
                <a16:creationId xmlns:a16="http://schemas.microsoft.com/office/drawing/2014/main" id="{843E9C03-C32F-4537-A9F3-00E61592CAA1}"/>
              </a:ext>
            </a:extLst>
          </p:cNvPr>
          <p:cNvSpPr>
            <a:spLocks noGrp="1"/>
          </p:cNvSpPr>
          <p:nvPr>
            <p:ph type="title"/>
          </p:nvPr>
        </p:nvSpPr>
        <p:spPr>
          <a:xfrm>
            <a:off x="680321" y="753228"/>
            <a:ext cx="7087552" cy="1080938"/>
          </a:xfrm>
        </p:spPr>
        <p:txBody>
          <a:bodyPr>
            <a:normAutofit/>
          </a:bodyPr>
          <a:lstStyle/>
          <a:p>
            <a:r>
              <a:rPr lang="en-US" dirty="0"/>
              <a:t>Developing Faith Companions</a:t>
            </a:r>
          </a:p>
        </p:txBody>
      </p:sp>
      <p:sp>
        <p:nvSpPr>
          <p:cNvPr id="3" name="Content Placeholder 2">
            <a:extLst>
              <a:ext uri="{FF2B5EF4-FFF2-40B4-BE49-F238E27FC236}">
                <a16:creationId xmlns:a16="http://schemas.microsoft.com/office/drawing/2014/main" id="{63C7D3B0-9FAE-4A37-A3FD-A76DE6352B8B}"/>
              </a:ext>
            </a:extLst>
          </p:cNvPr>
          <p:cNvSpPr>
            <a:spLocks noGrp="1"/>
          </p:cNvSpPr>
          <p:nvPr>
            <p:ph idx="1"/>
          </p:nvPr>
        </p:nvSpPr>
        <p:spPr>
          <a:xfrm>
            <a:off x="583660" y="2121426"/>
            <a:ext cx="6725055" cy="4126973"/>
          </a:xfrm>
        </p:spPr>
        <p:txBody>
          <a:bodyPr>
            <a:normAutofit lnSpcReduction="10000"/>
          </a:bodyPr>
          <a:lstStyle/>
          <a:p>
            <a:pPr marL="0" marR="0" indent="0">
              <a:spcBef>
                <a:spcPts val="0"/>
              </a:spcBef>
              <a:spcAft>
                <a:spcPts val="800"/>
              </a:spcAft>
              <a:buNone/>
            </a:pPr>
            <a:r>
              <a:rPr lang="en-US" sz="3200" b="1" i="1" dirty="0">
                <a:effectLst/>
                <a:latin typeface="Calibri" panose="020F0502020204030204" pitchFamily="34" charset="0"/>
                <a:ea typeface="Calibri" panose="020F0502020204030204" pitchFamily="34" charset="0"/>
                <a:cs typeface="Calibri" panose="020F0502020204030204" pitchFamily="34" charset="0"/>
              </a:rPr>
              <a:t>Assessing the strengths and areas           for our parish to grow  </a:t>
            </a:r>
          </a:p>
          <a:p>
            <a:pPr marL="0" marR="0" indent="0">
              <a:spcBef>
                <a:spcPts val="0"/>
              </a:spcBef>
              <a:spcAft>
                <a:spcPts val="800"/>
              </a:spcAft>
              <a:buNone/>
            </a:pPr>
            <a:endParaRPr lang="en-US" sz="3200" b="1" dirty="0">
              <a:latin typeface="Calibri" panose="020F0502020204030204" pitchFamily="34" charset="0"/>
              <a:ea typeface="Times New Roman" panose="02020603050405020304" pitchFamily="18" charset="0"/>
              <a:cs typeface="Calibri" panose="020F0502020204030204" pitchFamily="34" charset="0"/>
            </a:endParaRPr>
          </a:p>
          <a:p>
            <a:pPr marL="0" marR="0" indent="0">
              <a:spcBef>
                <a:spcPts val="0"/>
              </a:spcBef>
              <a:spcAft>
                <a:spcPts val="800"/>
              </a:spcAft>
              <a:buNone/>
            </a:pPr>
            <a:r>
              <a:rPr lang="en-US" sz="3200" b="1" dirty="0">
                <a:latin typeface="Calibri" panose="020F0502020204030204" pitchFamily="34" charset="0"/>
                <a:ea typeface="Times New Roman" panose="02020603050405020304" pitchFamily="18" charset="0"/>
                <a:cs typeface="Calibri" panose="020F0502020204030204" pitchFamily="34" charset="0"/>
              </a:rPr>
              <a:t>Assessment considers</a:t>
            </a:r>
          </a:p>
          <a:p>
            <a:pPr>
              <a:spcBef>
                <a:spcPts val="0"/>
              </a:spcBef>
              <a:spcAft>
                <a:spcPts val="800"/>
              </a:spcAft>
            </a:pPr>
            <a:r>
              <a:rPr lang="en-US" sz="3200" b="1" dirty="0">
                <a:latin typeface="Calibri" panose="020F0502020204030204" pitchFamily="34" charset="0"/>
                <a:ea typeface="Times New Roman" panose="02020603050405020304" pitchFamily="18" charset="0"/>
                <a:cs typeface="Calibri" panose="020F0502020204030204" pitchFamily="34" charset="0"/>
              </a:rPr>
              <a:t>Youth</a:t>
            </a:r>
          </a:p>
          <a:p>
            <a:pPr>
              <a:spcBef>
                <a:spcPts val="0"/>
              </a:spcBef>
              <a:spcAft>
                <a:spcPts val="800"/>
              </a:spcAft>
            </a:pPr>
            <a:r>
              <a:rPr lang="en-US" sz="3200" b="1" dirty="0">
                <a:latin typeface="Calibri" panose="020F0502020204030204" pitchFamily="34" charset="0"/>
                <a:ea typeface="Times New Roman" panose="02020603050405020304" pitchFamily="18" charset="0"/>
                <a:cs typeface="Calibri" panose="020F0502020204030204" pitchFamily="34" charset="0"/>
              </a:rPr>
              <a:t>Pastors and Parish Leaders</a:t>
            </a:r>
          </a:p>
          <a:p>
            <a:pPr>
              <a:spcBef>
                <a:spcPts val="0"/>
              </a:spcBef>
              <a:spcAft>
                <a:spcPts val="800"/>
              </a:spcAft>
            </a:pPr>
            <a:r>
              <a:rPr lang="en-US" sz="3200" b="1" dirty="0">
                <a:latin typeface="Calibri" panose="020F0502020204030204" pitchFamily="34" charset="0"/>
                <a:ea typeface="Times New Roman" panose="02020603050405020304" pitchFamily="18" charset="0"/>
                <a:cs typeface="Calibri" panose="020F0502020204030204" pitchFamily="34" charset="0"/>
              </a:rPr>
              <a:t>Ministry Programs that Include Youth</a:t>
            </a:r>
          </a:p>
          <a:p>
            <a:pPr>
              <a:spcBef>
                <a:spcPts val="0"/>
              </a:spcBef>
              <a:spcAft>
                <a:spcPts val="800"/>
              </a:spcAft>
            </a:pPr>
            <a:r>
              <a:rPr lang="en-US" sz="3200" b="1" dirty="0">
                <a:latin typeface="Calibri" panose="020F0502020204030204" pitchFamily="34" charset="0"/>
                <a:ea typeface="Times New Roman" panose="02020603050405020304" pitchFamily="18" charset="0"/>
                <a:cs typeface="Calibri" panose="020F0502020204030204" pitchFamily="34" charset="0"/>
              </a:rPr>
              <a:t>Parents and Faith Companions </a:t>
            </a:r>
          </a:p>
          <a:p>
            <a:pPr>
              <a:spcBef>
                <a:spcPts val="0"/>
              </a:spcBef>
              <a:spcAft>
                <a:spcPts val="800"/>
              </a:spcAft>
            </a:pPr>
            <a:endParaRPr lang="en-US" sz="2000" b="1" dirty="0">
              <a:latin typeface="Calibri" panose="020F0502020204030204" pitchFamily="34" charset="0"/>
              <a:ea typeface="Times New Roman" panose="02020603050405020304" pitchFamily="18" charset="0"/>
              <a:cs typeface="Calibri" panose="020F0502020204030204" pitchFamily="34" charset="0"/>
            </a:endParaRPr>
          </a:p>
          <a:p>
            <a:endParaRPr lang="en-US" sz="2000" dirty="0"/>
          </a:p>
        </p:txBody>
      </p:sp>
    </p:spTree>
    <p:extLst>
      <p:ext uri="{BB962C8B-B14F-4D97-AF65-F5344CB8AC3E}">
        <p14:creationId xmlns:p14="http://schemas.microsoft.com/office/powerpoint/2010/main" val="1962212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000C70D7-0AD9-4481-BBFA-218D46960224}"/>
              </a:ext>
            </a:extLst>
          </p:cNvPr>
          <p:cNvPicPr>
            <a:picLocks noChangeAspect="1"/>
          </p:cNvPicPr>
          <p:nvPr/>
        </p:nvPicPr>
        <p:blipFill rotWithShape="1">
          <a:blip r:embed="rId4"/>
          <a:srcRect l="12332" r="14137"/>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A3655F0-F6C8-4E54-AF1B-9D39B9BA9588}"/>
              </a:ext>
            </a:extLst>
          </p:cNvPr>
          <p:cNvSpPr>
            <a:spLocks noGrp="1"/>
          </p:cNvSpPr>
          <p:nvPr>
            <p:ph type="title"/>
          </p:nvPr>
        </p:nvSpPr>
        <p:spPr>
          <a:xfrm>
            <a:off x="680322" y="753228"/>
            <a:ext cx="3679028" cy="1080938"/>
          </a:xfrm>
        </p:spPr>
        <p:txBody>
          <a:bodyPr>
            <a:normAutofit/>
          </a:bodyPr>
          <a:lstStyle/>
          <a:p>
            <a:r>
              <a:rPr lang="en-US" sz="3200"/>
              <a:t>Youth</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409947A5-C556-4393-8D76-74BD06C0B22B}"/>
              </a:ext>
            </a:extLst>
          </p:cNvPr>
          <p:cNvSpPr>
            <a:spLocks noGrp="1"/>
          </p:cNvSpPr>
          <p:nvPr>
            <p:ph idx="1"/>
          </p:nvPr>
        </p:nvSpPr>
        <p:spPr>
          <a:xfrm>
            <a:off x="508000" y="2336872"/>
            <a:ext cx="3753957" cy="4078441"/>
          </a:xfrm>
        </p:spPr>
        <p:txBody>
          <a:bodyPr>
            <a:normAutofit/>
          </a:bodyPr>
          <a:lstStyle/>
          <a:p>
            <a:pPr>
              <a:spcBef>
                <a:spcPts val="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Have an intimate relationship with Jesus Christ sustained through their Catholic faith</a:t>
            </a:r>
          </a:p>
          <a:p>
            <a:pPr>
              <a:spcBef>
                <a:spcPts val="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Have faith companions, adults and other youth,   to guide their journey of discipleship</a:t>
            </a:r>
          </a:p>
          <a:p>
            <a:pPr>
              <a:spcBef>
                <a:spcPts val="0"/>
              </a:spcBef>
              <a:spcAft>
                <a:spcPts val="600"/>
              </a:spcAft>
            </a:pPr>
            <a:r>
              <a:rPr lang="en-US" dirty="0">
                <a:effectLst/>
                <a:latin typeface="Calibri" panose="020F0502020204030204" pitchFamily="34" charset="0"/>
                <a:ea typeface="Times New Roman" panose="02020603050405020304" pitchFamily="18" charset="0"/>
                <a:cs typeface="Times New Roman" panose="02020603050405020304" pitchFamily="18" charset="0"/>
              </a:rPr>
              <a:t>Can identify five caring adults in their life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28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67470300-E381-4BDC-A4DB-7430530FBB11}"/>
              </a:ext>
            </a:extLst>
          </p:cNvPr>
          <p:cNvPicPr>
            <a:picLocks noChangeAspect="1"/>
          </p:cNvPicPr>
          <p:nvPr/>
        </p:nvPicPr>
        <p:blipFill rotWithShape="1">
          <a:blip r:embed="rId6"/>
          <a:srcRect l="11364" r="15121" b="-1"/>
          <a:stretch/>
        </p:blipFill>
        <p:spPr>
          <a:xfrm>
            <a:off x="4644526" y="10"/>
            <a:ext cx="7552945" cy="6857990"/>
          </a:xfrm>
          <a:prstGeom prst="rect">
            <a:avLst/>
          </a:prstGeom>
          <a:ln>
            <a:noFill/>
          </a:ln>
          <a:effectLst/>
        </p:spPr>
      </p:pic>
      <p:pic>
        <p:nvPicPr>
          <p:cNvPr id="19" name="Picture 18">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1" name="Rectangle 20">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59E228-B00A-4A26-A127-752113ECB8ED}"/>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4600" b="1"/>
              <a:t>Pastors and Parish Leaders</a:t>
            </a:r>
            <a:br>
              <a:rPr lang="en-US" sz="4600"/>
            </a:br>
            <a:endParaRPr lang="en-US" sz="4600"/>
          </a:p>
        </p:txBody>
      </p:sp>
      <p:sp>
        <p:nvSpPr>
          <p:cNvPr id="3" name="Content Placeholder 2">
            <a:extLst>
              <a:ext uri="{FF2B5EF4-FFF2-40B4-BE49-F238E27FC236}">
                <a16:creationId xmlns:a16="http://schemas.microsoft.com/office/drawing/2014/main" id="{D813E35C-1E5D-41F5-AF9A-AACBB6CD62F6}"/>
              </a:ext>
            </a:extLst>
          </p:cNvPr>
          <p:cNvSpPr>
            <a:spLocks noGrp="1"/>
          </p:cNvSpPr>
          <p:nvPr>
            <p:ph idx="1"/>
          </p:nvPr>
        </p:nvSpPr>
        <p:spPr>
          <a:xfrm>
            <a:off x="680323" y="5101298"/>
            <a:ext cx="3739277" cy="1116622"/>
          </a:xfrm>
        </p:spPr>
        <p:txBody>
          <a:bodyPr vert="horz" lIns="91440" tIns="45720" rIns="91440" bIns="45720" rtlCol="0">
            <a:normAutofit/>
          </a:bodyPr>
          <a:lstStyle/>
          <a:p>
            <a:pPr marL="0" marR="0" lvl="0" indent="0" algn="r">
              <a:spcAft>
                <a:spcPts val="800"/>
              </a:spcAft>
              <a:buNone/>
            </a:pPr>
            <a:r>
              <a:rPr lang="en-US" sz="2000">
                <a:effectLst/>
              </a:rPr>
              <a:t>Understand the process of accompanying youth in faith</a:t>
            </a:r>
          </a:p>
        </p:txBody>
      </p:sp>
    </p:spTree>
    <p:extLst>
      <p:ext uri="{BB962C8B-B14F-4D97-AF65-F5344CB8AC3E}">
        <p14:creationId xmlns:p14="http://schemas.microsoft.com/office/powerpoint/2010/main" val="1403276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group of people posing for a photo&#10;&#10;Description automatically generated">
            <a:extLst>
              <a:ext uri="{FF2B5EF4-FFF2-40B4-BE49-F238E27FC236}">
                <a16:creationId xmlns:a16="http://schemas.microsoft.com/office/drawing/2014/main" id="{54671D2D-8646-4D8E-A328-EB80A7A4B9EB}"/>
              </a:ext>
            </a:extLst>
          </p:cNvPr>
          <p:cNvPicPr>
            <a:picLocks noChangeAspect="1"/>
          </p:cNvPicPr>
          <p:nvPr/>
        </p:nvPicPr>
        <p:blipFill rotWithShape="1">
          <a:blip r:embed="rId4">
            <a:extLst>
              <a:ext uri="{28A0092B-C50C-407E-A947-70E740481C1C}">
                <a14:useLocalDpi xmlns:a14="http://schemas.microsoft.com/office/drawing/2010/main" val="0"/>
              </a:ext>
            </a:extLst>
          </a:blip>
          <a:srcRect l="11236" r="6144" b="-2"/>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AB8B72B-A9FE-4BE1-BBBF-6124DFF7F89E}"/>
              </a:ext>
            </a:extLst>
          </p:cNvPr>
          <p:cNvSpPr>
            <a:spLocks noGrp="1"/>
          </p:cNvSpPr>
          <p:nvPr>
            <p:ph type="title"/>
          </p:nvPr>
        </p:nvSpPr>
        <p:spPr>
          <a:xfrm>
            <a:off x="680322" y="753228"/>
            <a:ext cx="3679028" cy="1080938"/>
          </a:xfrm>
        </p:spPr>
        <p:txBody>
          <a:bodyPr>
            <a:normAutofit/>
          </a:bodyPr>
          <a:lstStyle/>
          <a:p>
            <a:r>
              <a:rPr lang="en-US" sz="2200" b="1">
                <a:latin typeface="Calibri" panose="020F0502020204030204" pitchFamily="34" charset="0"/>
                <a:ea typeface="Calibri" panose="020F0502020204030204" pitchFamily="34" charset="0"/>
                <a:cs typeface="Times New Roman" panose="02020603050405020304" pitchFamily="18" charset="0"/>
              </a:rPr>
              <a:t>Ministry Programs that Include Youth</a:t>
            </a:r>
            <a:br>
              <a:rPr lang="en-US" sz="2200">
                <a:latin typeface="Calibri" panose="020F0502020204030204" pitchFamily="34" charset="0"/>
                <a:ea typeface="Calibri" panose="020F0502020204030204" pitchFamily="34" charset="0"/>
                <a:cs typeface="Times New Roman" panose="02020603050405020304" pitchFamily="18" charset="0"/>
              </a:rPr>
            </a:br>
            <a:endParaRPr lang="en-US" sz="2200"/>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68BA9308-AF24-41D9-9A3C-6BBC83E8C202}"/>
              </a:ext>
            </a:extLst>
          </p:cNvPr>
          <p:cNvSpPr>
            <a:spLocks noGrp="1"/>
          </p:cNvSpPr>
          <p:nvPr>
            <p:ph idx="1"/>
          </p:nvPr>
        </p:nvSpPr>
        <p:spPr>
          <a:xfrm>
            <a:off x="680322" y="2336873"/>
            <a:ext cx="3581635" cy="3599316"/>
          </a:xfrm>
        </p:spPr>
        <p:txBody>
          <a:bodyPr>
            <a:normAutofit/>
          </a:bodyPr>
          <a:lstStyle/>
          <a:p>
            <a:pPr marR="0" indent="0">
              <a:spcBef>
                <a:spcPts val="0"/>
              </a:spcBef>
              <a:spcAft>
                <a:spcPts val="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Promote                      faith sharing relationships              with peers                   and adult                  faith companions</a:t>
            </a:r>
          </a:p>
          <a:p>
            <a:endParaRPr lang="en-US" sz="1600" dirty="0"/>
          </a:p>
        </p:txBody>
      </p:sp>
    </p:spTree>
    <p:extLst>
      <p:ext uri="{BB962C8B-B14F-4D97-AF65-F5344CB8AC3E}">
        <p14:creationId xmlns:p14="http://schemas.microsoft.com/office/powerpoint/2010/main" val="3332221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3A0D073A-111E-4BC9-A3C4-4F89CB6B4A41}"/>
              </a:ext>
            </a:extLst>
          </p:cNvPr>
          <p:cNvPicPr>
            <a:picLocks noChangeAspect="1"/>
          </p:cNvPicPr>
          <p:nvPr/>
        </p:nvPicPr>
        <p:blipFill rotWithShape="1">
          <a:blip r:embed="rId4"/>
          <a:srcRect r="16555"/>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A91FE3-928C-4A24-9F8D-3C620F3F95AE}"/>
              </a:ext>
            </a:extLst>
          </p:cNvPr>
          <p:cNvSpPr>
            <a:spLocks noGrp="1"/>
          </p:cNvSpPr>
          <p:nvPr>
            <p:ph type="title"/>
          </p:nvPr>
        </p:nvSpPr>
        <p:spPr>
          <a:xfrm>
            <a:off x="680322" y="753228"/>
            <a:ext cx="3679028" cy="1080938"/>
          </a:xfrm>
        </p:spPr>
        <p:txBody>
          <a:bodyPr>
            <a:no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Parents and                 Faith Companions </a:t>
            </a:r>
            <a:br>
              <a:rPr lang="en-US" sz="3200"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9BD626A-C962-43B4-92F9-C4DD0E511661}"/>
              </a:ext>
            </a:extLst>
          </p:cNvPr>
          <p:cNvSpPr>
            <a:spLocks noGrp="1"/>
          </p:cNvSpPr>
          <p:nvPr>
            <p:ph idx="1"/>
          </p:nvPr>
        </p:nvSpPr>
        <p:spPr>
          <a:xfrm>
            <a:off x="384630" y="2113872"/>
            <a:ext cx="3974720" cy="4381271"/>
          </a:xfrm>
        </p:spPr>
        <p:txBody>
          <a:bodyPr>
            <a:normAutofit/>
          </a:bodyPr>
          <a:lstStyle/>
          <a:p>
            <a:pP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Understand the process of accompanying youth in faith</a:t>
            </a:r>
          </a:p>
          <a:p>
            <a:pP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Have skills for listening </a:t>
            </a:r>
          </a:p>
          <a:p>
            <a:pP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Show empathy for youth and their families</a:t>
            </a:r>
          </a:p>
          <a:p>
            <a:pP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Witness to their faith</a:t>
            </a:r>
          </a:p>
          <a:p>
            <a:pP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Share faith with youth and engage in faith conversations </a:t>
            </a:r>
          </a:p>
          <a:p>
            <a:pPr>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Pray for young people and their families </a:t>
            </a:r>
          </a:p>
          <a:p>
            <a:endParaRPr lang="en-US" sz="1600" dirty="0"/>
          </a:p>
        </p:txBody>
      </p:sp>
    </p:spTree>
    <p:extLst>
      <p:ext uri="{BB962C8B-B14F-4D97-AF65-F5344CB8AC3E}">
        <p14:creationId xmlns:p14="http://schemas.microsoft.com/office/powerpoint/2010/main" val="3035603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FE56-BE3D-4127-A315-EE2386106910}"/>
              </a:ext>
            </a:extLst>
          </p:cNvPr>
          <p:cNvPicPr>
            <a:picLocks noChangeAspect="1"/>
          </p:cNvPicPr>
          <p:nvPr/>
        </p:nvPicPr>
        <p:blipFill rotWithShape="1">
          <a:blip r:embed="rId3"/>
          <a:srcRect r="1" b="39406"/>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819945B9-4059-4B76-B534-8CD9ABE11D7F}"/>
              </a:ext>
            </a:extLst>
          </p:cNvPr>
          <p:cNvSpPr>
            <a:spLocks noGrp="1"/>
          </p:cNvSpPr>
          <p:nvPr>
            <p:ph type="title"/>
          </p:nvPr>
        </p:nvSpPr>
        <p:spPr>
          <a:xfrm>
            <a:off x="680322" y="753228"/>
            <a:ext cx="3679028" cy="1080938"/>
          </a:xfrm>
        </p:spPr>
        <p:txBody>
          <a:bodyPr>
            <a:normAutofit/>
          </a:bodyPr>
          <a:lstStyle/>
          <a:p>
            <a:r>
              <a:rPr lang="en-US" sz="3200"/>
              <a:t>Our Parish </a:t>
            </a:r>
          </a:p>
        </p:txBody>
      </p:sp>
      <p:sp>
        <p:nvSpPr>
          <p:cNvPr id="3" name="Content Placeholder 2">
            <a:extLst>
              <a:ext uri="{FF2B5EF4-FFF2-40B4-BE49-F238E27FC236}">
                <a16:creationId xmlns:a16="http://schemas.microsoft.com/office/drawing/2014/main" id="{5D6E1761-C371-4382-AA42-1E0B03ECCCEC}"/>
              </a:ext>
            </a:extLst>
          </p:cNvPr>
          <p:cNvSpPr>
            <a:spLocks noGrp="1"/>
          </p:cNvSpPr>
          <p:nvPr>
            <p:ph idx="1"/>
          </p:nvPr>
        </p:nvSpPr>
        <p:spPr>
          <a:xfrm>
            <a:off x="470648" y="2113872"/>
            <a:ext cx="4255994" cy="3822317"/>
          </a:xfrm>
        </p:spPr>
        <p:txBody>
          <a:bodyPr>
            <a:noAutofit/>
          </a:bodyPr>
          <a:lstStyle/>
          <a:p>
            <a:pPr marL="0" indent="0">
              <a:buNone/>
            </a:pPr>
            <a:r>
              <a:rPr lang="en-US" sz="2800" dirty="0"/>
              <a:t>From this assessment,                what do you notice about the ways that our parish develops faith companions for youth? </a:t>
            </a:r>
          </a:p>
          <a:p>
            <a:pPr marL="0" indent="0">
              <a:buNone/>
            </a:pPr>
            <a:endParaRPr lang="en-US" sz="2800" dirty="0"/>
          </a:p>
          <a:p>
            <a:pPr marL="0" indent="0">
              <a:buNone/>
            </a:pPr>
            <a:r>
              <a:rPr lang="en-US" sz="2800" dirty="0"/>
              <a:t>What are our strengths? </a:t>
            </a:r>
          </a:p>
          <a:p>
            <a:pPr marL="0" indent="0">
              <a:buNone/>
            </a:pPr>
            <a:r>
              <a:rPr lang="en-US" sz="2800" dirty="0"/>
              <a:t>Where do we need the most work?  </a:t>
            </a:r>
          </a:p>
        </p:txBody>
      </p:sp>
    </p:spTree>
    <p:extLst>
      <p:ext uri="{BB962C8B-B14F-4D97-AF65-F5344CB8AC3E}">
        <p14:creationId xmlns:p14="http://schemas.microsoft.com/office/powerpoint/2010/main" val="25724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37" name="Picture 136">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39" name="Rectangle 138">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1" name="Rectangle 140">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ACD58C-5B6E-4266-B28A-24FCAAA5F25D}"/>
              </a:ext>
            </a:extLst>
          </p:cNvPr>
          <p:cNvSpPr>
            <a:spLocks noGrp="1"/>
          </p:cNvSpPr>
          <p:nvPr>
            <p:ph type="title"/>
          </p:nvPr>
        </p:nvSpPr>
        <p:spPr>
          <a:xfrm>
            <a:off x="680321" y="753228"/>
            <a:ext cx="4136123" cy="1080938"/>
          </a:xfrm>
        </p:spPr>
        <p:txBody>
          <a:bodyPr>
            <a:normAutofit/>
          </a:bodyPr>
          <a:lstStyle/>
          <a:p>
            <a:r>
              <a:rPr lang="en-US" dirty="0"/>
              <a:t>Accompany All Young People</a:t>
            </a:r>
          </a:p>
        </p:txBody>
      </p:sp>
      <p:pic>
        <p:nvPicPr>
          <p:cNvPr id="143" name="Picture 142">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Content Placeholder 2">
            <a:extLst>
              <a:ext uri="{FF2B5EF4-FFF2-40B4-BE49-F238E27FC236}">
                <a16:creationId xmlns:a16="http://schemas.microsoft.com/office/drawing/2014/main" id="{043AA0D6-8CC9-4185-803D-4E6E324266D5}"/>
              </a:ext>
            </a:extLst>
          </p:cNvPr>
          <p:cNvSpPr>
            <a:spLocks noGrp="1"/>
          </p:cNvSpPr>
          <p:nvPr>
            <p:ph idx="1"/>
          </p:nvPr>
        </p:nvSpPr>
        <p:spPr>
          <a:xfrm>
            <a:off x="545642" y="2378494"/>
            <a:ext cx="3656289" cy="3599316"/>
          </a:xfrm>
        </p:spPr>
        <p:txBody>
          <a:bodyPr>
            <a:normAutofit fontScale="92500" lnSpcReduction="20000"/>
          </a:bodyPr>
          <a:lstStyle/>
          <a:p>
            <a:pPr marL="0" indent="0" fontAlgn="base">
              <a:buNone/>
            </a:pPr>
            <a:r>
              <a:rPr lang="en-US" sz="2800" dirty="0"/>
              <a:t>…just as our Lord   Jesus Christ walked alongside the disciples of Emmaus (cf. </a:t>
            </a:r>
            <a:r>
              <a:rPr lang="en-US" sz="2800" i="1" dirty="0"/>
              <a:t>Lk</a:t>
            </a:r>
            <a:r>
              <a:rPr lang="en-US" sz="2800" dirty="0"/>
              <a:t> 24:13-35),     the Church is also urged to accompany   all young people, without exception, towards the joy         of love.</a:t>
            </a:r>
          </a:p>
          <a:p>
            <a:pPr marL="0" indent="0">
              <a:buNone/>
            </a:pPr>
            <a:r>
              <a:rPr lang="en-US" sz="1400" dirty="0" err="1"/>
              <a:t>Instrumentum</a:t>
            </a:r>
            <a:r>
              <a:rPr lang="en-US" sz="1400" dirty="0"/>
              <a:t> </a:t>
            </a:r>
            <a:r>
              <a:rPr lang="en-US" sz="1400" dirty="0" err="1"/>
              <a:t>Laboris</a:t>
            </a:r>
            <a:r>
              <a:rPr lang="en-US" sz="1400" dirty="0"/>
              <a:t> 2018, #1</a:t>
            </a:r>
          </a:p>
          <a:p>
            <a:pPr marL="0" indent="0">
              <a:buNone/>
            </a:pPr>
            <a:endParaRPr lang="en-US" sz="1400" dirty="0"/>
          </a:p>
          <a:p>
            <a:pPr marL="0" indent="0">
              <a:buNone/>
            </a:pPr>
            <a:endParaRPr lang="en-US" sz="1400" dirty="0"/>
          </a:p>
        </p:txBody>
      </p:sp>
      <p:pic>
        <p:nvPicPr>
          <p:cNvPr id="1026" name="Picture 2" descr="Related image">
            <a:extLst>
              <a:ext uri="{FF2B5EF4-FFF2-40B4-BE49-F238E27FC236}">
                <a16:creationId xmlns:a16="http://schemas.microsoft.com/office/drawing/2014/main" id="{8E556400-F5AD-453C-A021-12D7124C8E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9" t="12485" r="18683" b="-12484"/>
          <a:stretch/>
        </p:blipFill>
        <p:spPr bwMode="auto">
          <a:xfrm>
            <a:off x="5119837" y="640080"/>
            <a:ext cx="6712796" cy="616928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86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D6058297-7EBF-45BC-8724-9B686A48BF8F}"/>
              </a:ext>
            </a:extLst>
          </p:cNvPr>
          <p:cNvPicPr>
            <a:picLocks noChangeAspect="1"/>
          </p:cNvPicPr>
          <p:nvPr/>
        </p:nvPicPr>
        <p:blipFill rotWithShape="1">
          <a:blip r:embed="rId4"/>
          <a:srcRect b="1388"/>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82397E6-E91C-4427-9670-90D409F26D98}"/>
              </a:ext>
            </a:extLst>
          </p:cNvPr>
          <p:cNvSpPr>
            <a:spLocks noGrp="1"/>
          </p:cNvSpPr>
          <p:nvPr>
            <p:ph type="title"/>
          </p:nvPr>
        </p:nvSpPr>
        <p:spPr>
          <a:xfrm>
            <a:off x="680321" y="753228"/>
            <a:ext cx="7087552" cy="1080938"/>
          </a:xfrm>
        </p:spPr>
        <p:txBody>
          <a:bodyPr>
            <a:normAutofit/>
          </a:bodyPr>
          <a:lstStyle/>
          <a:p>
            <a:r>
              <a:rPr lang="en-US" dirty="0"/>
              <a:t>Empowering Parents                            and Faith Companions</a:t>
            </a:r>
          </a:p>
        </p:txBody>
      </p:sp>
      <p:pic>
        <p:nvPicPr>
          <p:cNvPr id="15" name="Picture 1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9F793634-6442-4516-B06A-9F44B091FE6D}"/>
              </a:ext>
            </a:extLst>
          </p:cNvPr>
          <p:cNvSpPr>
            <a:spLocks noGrp="1"/>
          </p:cNvSpPr>
          <p:nvPr>
            <p:ph idx="1"/>
          </p:nvPr>
        </p:nvSpPr>
        <p:spPr>
          <a:xfrm>
            <a:off x="602343" y="2177143"/>
            <a:ext cx="6945466" cy="3759046"/>
          </a:xfrm>
        </p:spPr>
        <p:txBody>
          <a:bodyPr>
            <a:noAutofit/>
          </a:bodyPr>
          <a:lstStyle/>
          <a:p>
            <a:pPr marL="0" indent="0">
              <a:buNone/>
            </a:pPr>
            <a:r>
              <a:rPr lang="en-US" sz="2000" b="1" dirty="0"/>
              <a:t>Identifying Faith Companions with Families</a:t>
            </a:r>
          </a:p>
          <a:p>
            <a:pPr lvl="1"/>
            <a:r>
              <a:rPr lang="en-US" sz="1600" dirty="0"/>
              <a:t>Parents</a:t>
            </a:r>
          </a:p>
          <a:p>
            <a:pPr lvl="1"/>
            <a:r>
              <a:rPr lang="en-US" sz="1600" dirty="0"/>
              <a:t>Aunts and Uncles</a:t>
            </a:r>
          </a:p>
          <a:p>
            <a:pPr lvl="1"/>
            <a:r>
              <a:rPr lang="en-US" sz="1600" dirty="0"/>
              <a:t>Siblings </a:t>
            </a:r>
          </a:p>
          <a:p>
            <a:pPr lvl="1"/>
            <a:r>
              <a:rPr lang="en-US" sz="1600" dirty="0"/>
              <a:t>Family Friends </a:t>
            </a:r>
          </a:p>
          <a:p>
            <a:pPr lvl="1"/>
            <a:r>
              <a:rPr lang="en-US" sz="1600" dirty="0"/>
              <a:t>Grandparents</a:t>
            </a:r>
          </a:p>
          <a:p>
            <a:pPr lvl="1"/>
            <a:r>
              <a:rPr lang="en-US" sz="1600" dirty="0"/>
              <a:t>Godparents </a:t>
            </a:r>
          </a:p>
          <a:p>
            <a:pPr lvl="1"/>
            <a:r>
              <a:rPr lang="en-US" sz="1600" dirty="0"/>
              <a:t>Sponsors </a:t>
            </a:r>
          </a:p>
          <a:p>
            <a:pPr marL="0" indent="0">
              <a:buNone/>
            </a:pPr>
            <a:r>
              <a:rPr lang="en-US" sz="2000" b="1" dirty="0"/>
              <a:t>Identifying Faith Companions in the Parish Community</a:t>
            </a:r>
          </a:p>
          <a:p>
            <a:pPr lvl="1"/>
            <a:r>
              <a:rPr lang="en-US" sz="1600" dirty="0"/>
              <a:t>Ministry Leaders</a:t>
            </a:r>
          </a:p>
          <a:p>
            <a:pPr lvl="1"/>
            <a:r>
              <a:rPr lang="en-US" sz="1600" dirty="0"/>
              <a:t>Catechists</a:t>
            </a:r>
          </a:p>
          <a:p>
            <a:pPr lvl="1"/>
            <a:r>
              <a:rPr lang="en-US" sz="1600" dirty="0"/>
              <a:t>Coaches</a:t>
            </a:r>
          </a:p>
          <a:p>
            <a:pPr lvl="1"/>
            <a:r>
              <a:rPr lang="en-US" sz="1600" dirty="0"/>
              <a:t>Adults in ministries with youth </a:t>
            </a:r>
          </a:p>
          <a:p>
            <a:pPr lvl="1"/>
            <a:r>
              <a:rPr lang="en-US" sz="1600" dirty="0"/>
              <a:t>Faith Mentors within youth programs </a:t>
            </a:r>
          </a:p>
          <a:p>
            <a:pPr lvl="1"/>
            <a:r>
              <a:rPr lang="en-US" sz="1600" dirty="0"/>
              <a:t>Peers</a:t>
            </a:r>
          </a:p>
        </p:txBody>
      </p:sp>
    </p:spTree>
    <p:extLst>
      <p:ext uri="{BB962C8B-B14F-4D97-AF65-F5344CB8AC3E}">
        <p14:creationId xmlns:p14="http://schemas.microsoft.com/office/powerpoint/2010/main" val="668662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EA3FE-1D62-4B30-86EA-B502F73890EF}"/>
              </a:ext>
            </a:extLst>
          </p:cNvPr>
          <p:cNvSpPr>
            <a:spLocks noGrp="1"/>
          </p:cNvSpPr>
          <p:nvPr>
            <p:ph type="title"/>
          </p:nvPr>
        </p:nvSpPr>
        <p:spPr>
          <a:xfrm>
            <a:off x="902143" y="652388"/>
            <a:ext cx="10714147" cy="1400530"/>
          </a:xfrm>
        </p:spPr>
        <p:txBody>
          <a:bodyPr/>
          <a:lstStyle/>
          <a:p>
            <a:r>
              <a:rPr lang="en-US" dirty="0"/>
              <a:t>Providing Support for Parents and Faith Companions</a:t>
            </a:r>
          </a:p>
        </p:txBody>
      </p:sp>
      <p:sp>
        <p:nvSpPr>
          <p:cNvPr id="3" name="Content Placeholder 2">
            <a:extLst>
              <a:ext uri="{FF2B5EF4-FFF2-40B4-BE49-F238E27FC236}">
                <a16:creationId xmlns:a16="http://schemas.microsoft.com/office/drawing/2014/main" id="{A8256217-7900-45C2-879C-3A3C47977C67}"/>
              </a:ext>
            </a:extLst>
          </p:cNvPr>
          <p:cNvSpPr>
            <a:spLocks noGrp="1"/>
          </p:cNvSpPr>
          <p:nvPr>
            <p:ph idx="1"/>
          </p:nvPr>
        </p:nvSpPr>
        <p:spPr/>
        <p:txBody>
          <a:bodyPr>
            <a:normAutofit fontScale="85000" lnSpcReduction="20000"/>
          </a:bodyPr>
          <a:lstStyle/>
          <a:p>
            <a:pPr marL="0" indent="0">
              <a:buNone/>
            </a:pPr>
            <a:r>
              <a:rPr lang="en-US" b="1" dirty="0"/>
              <a:t>Networking</a:t>
            </a:r>
          </a:p>
          <a:p>
            <a:r>
              <a:rPr lang="en-US" dirty="0"/>
              <a:t>Gather parents and faith companions for networking and support.</a:t>
            </a:r>
          </a:p>
          <a:p>
            <a:pPr marL="0" indent="0">
              <a:buNone/>
            </a:pPr>
            <a:r>
              <a:rPr lang="en-US" b="1" dirty="0"/>
              <a:t> Coaching</a:t>
            </a:r>
          </a:p>
          <a:p>
            <a:r>
              <a:rPr lang="en-US" dirty="0"/>
              <a:t>Provide someone to talk to about companioning youth in faith. </a:t>
            </a:r>
          </a:p>
          <a:p>
            <a:pPr marL="0" indent="0">
              <a:buNone/>
            </a:pPr>
            <a:r>
              <a:rPr lang="en-US" b="1" dirty="0"/>
              <a:t>Training </a:t>
            </a:r>
          </a:p>
          <a:p>
            <a:r>
              <a:rPr lang="en-US" dirty="0"/>
              <a:t>Training for knowing how to answer tough faith questions and for understanding the adolescent faith journey</a:t>
            </a:r>
          </a:p>
          <a:p>
            <a:r>
              <a:rPr lang="en-US" dirty="0"/>
              <a:t>Training to help youth with pastoral care issues like anxiety, stress, and depression.</a:t>
            </a:r>
          </a:p>
          <a:p>
            <a:pPr marL="0" indent="0">
              <a:buNone/>
            </a:pPr>
            <a:r>
              <a:rPr lang="en-US" b="1" dirty="0"/>
              <a:t>Resources</a:t>
            </a:r>
          </a:p>
          <a:p>
            <a:r>
              <a:rPr lang="en-US" dirty="0"/>
              <a:t>Resources for knowing how to answer tough faith questions and for understanding the adolescent faith journey  </a:t>
            </a:r>
          </a:p>
          <a:p>
            <a:r>
              <a:rPr lang="en-US" dirty="0"/>
              <a:t>Resources to help youth with pastoral care issues like anxiety, stress, and depression.   </a:t>
            </a:r>
          </a:p>
        </p:txBody>
      </p:sp>
    </p:spTree>
    <p:extLst>
      <p:ext uri="{BB962C8B-B14F-4D97-AF65-F5344CB8AC3E}">
        <p14:creationId xmlns:p14="http://schemas.microsoft.com/office/powerpoint/2010/main" val="205482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50738D61-9A30-4653-99FC-734C1B844EEC}"/>
              </a:ext>
            </a:extLst>
          </p:cNvPr>
          <p:cNvPicPr>
            <a:picLocks noChangeAspect="1"/>
          </p:cNvPicPr>
          <p:nvPr/>
        </p:nvPicPr>
        <p:blipFill rotWithShape="1">
          <a:blip r:embed="rId4"/>
          <a:srcRect l="52182" r="2805" b="2"/>
          <a:stretch/>
        </p:blipFill>
        <p:spPr>
          <a:xfrm>
            <a:off x="7547810" y="10"/>
            <a:ext cx="4641013" cy="6856310"/>
          </a:xfrm>
          <a:prstGeom prst="rect">
            <a:avLst/>
          </a:prstGeom>
          <a:ln>
            <a:noFill/>
          </a:ln>
          <a:effectLst/>
        </p:spPr>
      </p:pic>
      <p:sp>
        <p:nvSpPr>
          <p:cNvPr id="24" name="Rectangle 23">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C9F8B6-EFEE-4502-9AE2-22A28737FDBA}"/>
              </a:ext>
            </a:extLst>
          </p:cNvPr>
          <p:cNvSpPr>
            <a:spLocks noGrp="1"/>
          </p:cNvSpPr>
          <p:nvPr>
            <p:ph type="title"/>
          </p:nvPr>
        </p:nvSpPr>
        <p:spPr>
          <a:xfrm>
            <a:off x="680321" y="753228"/>
            <a:ext cx="7087552" cy="1080938"/>
          </a:xfrm>
        </p:spPr>
        <p:txBody>
          <a:bodyPr>
            <a:normAutofit/>
          </a:bodyPr>
          <a:lstStyle/>
          <a:p>
            <a:r>
              <a:rPr lang="en-US" dirty="0"/>
              <a:t>Providing Training and Resources for Faith Companions</a:t>
            </a:r>
          </a:p>
        </p:txBody>
      </p:sp>
      <p:pic>
        <p:nvPicPr>
          <p:cNvPr id="26" name="Picture 25">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BCFE2979-60EA-4F18-B560-CF74E617FD76}"/>
              </a:ext>
            </a:extLst>
          </p:cNvPr>
          <p:cNvSpPr>
            <a:spLocks noGrp="1"/>
          </p:cNvSpPr>
          <p:nvPr>
            <p:ph idx="1"/>
          </p:nvPr>
        </p:nvSpPr>
        <p:spPr>
          <a:xfrm>
            <a:off x="680321" y="2336873"/>
            <a:ext cx="6423211" cy="3599316"/>
          </a:xfrm>
        </p:spPr>
        <p:txBody>
          <a:bodyPr>
            <a:normAutofit/>
          </a:bodyPr>
          <a:lstStyle/>
          <a:p>
            <a:r>
              <a:rPr lang="en-US" sz="2000"/>
              <a:t>Understanding the Role of Faith Companion</a:t>
            </a:r>
          </a:p>
          <a:p>
            <a:r>
              <a:rPr lang="en-US" sz="2000"/>
              <a:t>Skills for Empathic Listening </a:t>
            </a:r>
          </a:p>
          <a:p>
            <a:r>
              <a:rPr lang="en-US" sz="2000"/>
              <a:t>Skills for Witnessing  </a:t>
            </a:r>
          </a:p>
          <a:p>
            <a:r>
              <a:rPr lang="en-US" sz="2000"/>
              <a:t>Understanding Youth Faith and Spirituality </a:t>
            </a:r>
          </a:p>
          <a:p>
            <a:r>
              <a:rPr lang="en-US" sz="2000"/>
              <a:t>Faith Issues </a:t>
            </a:r>
          </a:p>
          <a:p>
            <a:r>
              <a:rPr lang="en-US" sz="2000"/>
              <a:t>Pastoral Care Issues </a:t>
            </a:r>
          </a:p>
        </p:txBody>
      </p:sp>
    </p:spTree>
    <p:extLst>
      <p:ext uri="{BB962C8B-B14F-4D97-AF65-F5344CB8AC3E}">
        <p14:creationId xmlns:p14="http://schemas.microsoft.com/office/powerpoint/2010/main" val="1477598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CD0E-CAEE-431C-99AC-F30E6CDDD57B}"/>
              </a:ext>
            </a:extLst>
          </p:cNvPr>
          <p:cNvSpPr>
            <a:spLocks noGrp="1"/>
          </p:cNvSpPr>
          <p:nvPr>
            <p:ph type="title"/>
          </p:nvPr>
        </p:nvSpPr>
        <p:spPr>
          <a:xfrm>
            <a:off x="680321" y="753228"/>
            <a:ext cx="9613861" cy="1080938"/>
          </a:xfrm>
        </p:spPr>
        <p:txBody>
          <a:bodyPr>
            <a:normAutofit/>
          </a:bodyPr>
          <a:lstStyle/>
          <a:p>
            <a:r>
              <a:rPr lang="en-US"/>
              <a:t>Planning for Empowering Faith Companions</a:t>
            </a:r>
            <a:endParaRPr lang="en-US" dirty="0"/>
          </a:p>
        </p:txBody>
      </p:sp>
      <p:sp>
        <p:nvSpPr>
          <p:cNvPr id="3" name="Content Placeholder 2">
            <a:extLst>
              <a:ext uri="{FF2B5EF4-FFF2-40B4-BE49-F238E27FC236}">
                <a16:creationId xmlns:a16="http://schemas.microsoft.com/office/drawing/2014/main" id="{5D764F27-48A8-42BE-96A4-1882904E050E}"/>
              </a:ext>
            </a:extLst>
          </p:cNvPr>
          <p:cNvSpPr>
            <a:spLocks noGrp="1"/>
          </p:cNvSpPr>
          <p:nvPr>
            <p:ph idx="1"/>
          </p:nvPr>
        </p:nvSpPr>
        <p:spPr>
          <a:xfrm>
            <a:off x="3679372" y="2169886"/>
            <a:ext cx="6614810" cy="3766303"/>
          </a:xfrm>
        </p:spPr>
        <p:txBody>
          <a:bodyPr>
            <a:noAutofit/>
          </a:bodyPr>
          <a:lstStyle/>
          <a:p>
            <a:pPr marL="0" indent="0">
              <a:buNone/>
            </a:pPr>
            <a:r>
              <a:rPr lang="en-US" sz="2000" b="1">
                <a:solidFill>
                  <a:srgbClr val="FFC000"/>
                </a:solidFill>
              </a:rPr>
              <a:t>Building a Community of Faith Companions</a:t>
            </a:r>
          </a:p>
          <a:p>
            <a:r>
              <a:rPr lang="en-US" sz="2000"/>
              <a:t>Work with families to identify faith companions for youth </a:t>
            </a:r>
          </a:p>
          <a:p>
            <a:r>
              <a:rPr lang="en-US" sz="2000"/>
              <a:t>Build faith companion relationships into youth ministry communities and programs </a:t>
            </a:r>
          </a:p>
          <a:p>
            <a:r>
              <a:rPr lang="en-US" sz="2000"/>
              <a:t>Identify faith companion relationships in the parish </a:t>
            </a:r>
          </a:p>
          <a:p>
            <a:r>
              <a:rPr lang="en-US" sz="2000"/>
              <a:t>Recruit faith companions to match with youth </a:t>
            </a:r>
          </a:p>
          <a:p>
            <a:pPr marL="0" indent="0">
              <a:buNone/>
            </a:pPr>
            <a:r>
              <a:rPr lang="en-US" sz="2000" b="1">
                <a:solidFill>
                  <a:srgbClr val="FFC000"/>
                </a:solidFill>
              </a:rPr>
              <a:t>Providing Support for Parents and Faith Companions</a:t>
            </a:r>
          </a:p>
          <a:p>
            <a:r>
              <a:rPr lang="en-US" sz="2000"/>
              <a:t>Provide networking</a:t>
            </a:r>
          </a:p>
          <a:p>
            <a:r>
              <a:rPr lang="en-US" sz="2000"/>
              <a:t>Provide coaching and support</a:t>
            </a:r>
          </a:p>
          <a:p>
            <a:r>
              <a:rPr lang="en-US" sz="2000"/>
              <a:t>Provide training</a:t>
            </a:r>
          </a:p>
          <a:p>
            <a:r>
              <a:rPr lang="en-US" sz="2000"/>
              <a:t>Provide resources </a:t>
            </a:r>
            <a:endParaRPr lang="en-US" sz="2000" dirty="0"/>
          </a:p>
        </p:txBody>
      </p:sp>
      <p:pic>
        <p:nvPicPr>
          <p:cNvPr id="5" name="Picture 4">
            <a:extLst>
              <a:ext uri="{FF2B5EF4-FFF2-40B4-BE49-F238E27FC236}">
                <a16:creationId xmlns:a16="http://schemas.microsoft.com/office/drawing/2014/main" id="{C5C7DB20-BD54-49E0-BB8C-BC7073FAA2CD}"/>
              </a:ext>
            </a:extLst>
          </p:cNvPr>
          <p:cNvPicPr>
            <a:picLocks noChangeAspect="1"/>
          </p:cNvPicPr>
          <p:nvPr/>
        </p:nvPicPr>
        <p:blipFill>
          <a:blip r:embed="rId3"/>
          <a:stretch>
            <a:fillRect/>
          </a:stretch>
        </p:blipFill>
        <p:spPr>
          <a:xfrm>
            <a:off x="234126" y="2295658"/>
            <a:ext cx="3327383" cy="3747052"/>
          </a:xfrm>
          <a:prstGeom prst="rect">
            <a:avLst/>
          </a:prstGeom>
        </p:spPr>
      </p:pic>
    </p:spTree>
    <p:extLst>
      <p:ext uri="{BB962C8B-B14F-4D97-AF65-F5344CB8AC3E}">
        <p14:creationId xmlns:p14="http://schemas.microsoft.com/office/powerpoint/2010/main" val="1333645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E371-6D6E-415E-B96F-46345C9188BA}"/>
              </a:ext>
            </a:extLst>
          </p:cNvPr>
          <p:cNvSpPr>
            <a:spLocks noGrp="1"/>
          </p:cNvSpPr>
          <p:nvPr>
            <p:ph type="title"/>
          </p:nvPr>
        </p:nvSpPr>
        <p:spPr>
          <a:xfrm>
            <a:off x="680321" y="753228"/>
            <a:ext cx="9613861" cy="1080938"/>
          </a:xfrm>
        </p:spPr>
        <p:txBody>
          <a:bodyPr>
            <a:normAutofit/>
          </a:bodyPr>
          <a:lstStyle/>
          <a:p>
            <a:r>
              <a:rPr lang="en-US" dirty="0"/>
              <a:t>Discussion:  Potential Resources</a:t>
            </a:r>
          </a:p>
        </p:txBody>
      </p:sp>
      <p:sp>
        <p:nvSpPr>
          <p:cNvPr id="3" name="Content Placeholder 2">
            <a:extLst>
              <a:ext uri="{FF2B5EF4-FFF2-40B4-BE49-F238E27FC236}">
                <a16:creationId xmlns:a16="http://schemas.microsoft.com/office/drawing/2014/main" id="{311BDCAE-9362-4EFE-BE56-C8C9D632443D}"/>
              </a:ext>
            </a:extLst>
          </p:cNvPr>
          <p:cNvSpPr>
            <a:spLocks noGrp="1"/>
          </p:cNvSpPr>
          <p:nvPr>
            <p:ph idx="1"/>
          </p:nvPr>
        </p:nvSpPr>
        <p:spPr>
          <a:xfrm>
            <a:off x="680321" y="2148114"/>
            <a:ext cx="5640649" cy="4448629"/>
          </a:xfrm>
        </p:spPr>
        <p:txBody>
          <a:bodyPr>
            <a:normAutofit fontScale="92500" lnSpcReduction="10000"/>
          </a:bodyPr>
          <a:lstStyle/>
          <a:p>
            <a:pPr marL="0" indent="0">
              <a:buNone/>
            </a:pPr>
            <a:r>
              <a:rPr lang="en-US" sz="2000" dirty="0"/>
              <a:t>Who are the people and what are the resources  in our community that could help us empower parents and faith companions? </a:t>
            </a:r>
          </a:p>
          <a:p>
            <a:pPr marL="0" indent="0">
              <a:buNone/>
            </a:pPr>
            <a:endParaRPr lang="en-US" sz="1700" dirty="0"/>
          </a:p>
          <a:p>
            <a:pPr lvl="1"/>
            <a:r>
              <a:rPr lang="en-US" dirty="0"/>
              <a:t>Think about people who could serve as trainers, coaches, or mentors for parents and faith companions. </a:t>
            </a:r>
          </a:p>
          <a:p>
            <a:pPr lvl="1"/>
            <a:endParaRPr lang="en-US" dirty="0"/>
          </a:p>
          <a:p>
            <a:pPr lvl="1"/>
            <a:r>
              <a:rPr lang="en-US" dirty="0"/>
              <a:t>Consider resources in the parish such as counselors, parents who could serve as mentors to other parents, and experienced ministry leaders. </a:t>
            </a:r>
          </a:p>
          <a:p>
            <a:pPr lvl="1"/>
            <a:endParaRPr lang="en-US" dirty="0"/>
          </a:p>
          <a:p>
            <a:pPr lvl="1"/>
            <a:r>
              <a:rPr lang="en-US" dirty="0"/>
              <a:t>Consider resources in the wider community and those that are available in neighboring churches and through the diocese.</a:t>
            </a:r>
          </a:p>
          <a:p>
            <a:pPr marL="457200" lvl="1" indent="0">
              <a:buNone/>
            </a:pPr>
            <a:endParaRPr lang="en-US" sz="1700" dirty="0"/>
          </a:p>
        </p:txBody>
      </p:sp>
      <p:pic>
        <p:nvPicPr>
          <p:cNvPr id="7" name="Graphic 6" descr="Group">
            <a:extLst>
              <a:ext uri="{FF2B5EF4-FFF2-40B4-BE49-F238E27FC236}">
                <a16:creationId xmlns:a16="http://schemas.microsoft.com/office/drawing/2014/main" id="{ABD4BFFE-65AF-416E-840B-1029C64E4F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5658" y="2336800"/>
            <a:ext cx="3598863" cy="359886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71849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D4D11D3-679B-4730-8296-952AB368895F}"/>
              </a:ext>
            </a:extLst>
          </p:cNvPr>
          <p:cNvSpPr>
            <a:spLocks noGrp="1"/>
          </p:cNvSpPr>
          <p:nvPr>
            <p:ph type="title"/>
          </p:nvPr>
        </p:nvSpPr>
        <p:spPr>
          <a:xfrm>
            <a:off x="680321" y="2063262"/>
            <a:ext cx="3739279" cy="2661052"/>
          </a:xfrm>
        </p:spPr>
        <p:txBody>
          <a:bodyPr>
            <a:normAutofit/>
          </a:bodyPr>
          <a:lstStyle/>
          <a:p>
            <a:pPr algn="r"/>
            <a:r>
              <a:rPr lang="en-US" sz="4400" dirty="0"/>
              <a:t>Developing Faith Companions</a:t>
            </a:r>
          </a:p>
        </p:txBody>
      </p:sp>
      <p:graphicFrame>
        <p:nvGraphicFramePr>
          <p:cNvPr id="5" name="Content Placeholder 2">
            <a:extLst>
              <a:ext uri="{FF2B5EF4-FFF2-40B4-BE49-F238E27FC236}">
                <a16:creationId xmlns:a16="http://schemas.microsoft.com/office/drawing/2014/main" id="{F7C73BF0-B619-45EC-B069-CED24559F01E}"/>
              </a:ext>
            </a:extLst>
          </p:cNvPr>
          <p:cNvGraphicFramePr>
            <a:graphicFrameLocks noGrp="1"/>
          </p:cNvGraphicFramePr>
          <p:nvPr>
            <p:ph idx="1"/>
            <p:extLst>
              <p:ext uri="{D42A27DB-BD31-4B8C-83A1-F6EECF244321}">
                <p14:modId xmlns:p14="http://schemas.microsoft.com/office/powerpoint/2010/main" val="484126051"/>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68764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3" name="Rectangle 2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D74A55DA-4A93-431B-8DEC-0B3E9DD0C3BA}"/>
              </a:ext>
            </a:extLst>
          </p:cNvPr>
          <p:cNvPicPr>
            <a:picLocks noChangeAspect="1"/>
          </p:cNvPicPr>
          <p:nvPr/>
        </p:nvPicPr>
        <p:blipFill rotWithShape="1">
          <a:blip r:embed="rId4"/>
          <a:srcRect l="-1730" t="22778" r="1731" b="16628"/>
          <a:stretch/>
        </p:blipFill>
        <p:spPr>
          <a:xfrm>
            <a:off x="4636008" y="10"/>
            <a:ext cx="7552815" cy="6856310"/>
          </a:xfrm>
          <a:prstGeom prst="rect">
            <a:avLst/>
          </a:prstGeom>
          <a:ln>
            <a:noFill/>
          </a:ln>
          <a:effectLst/>
        </p:spPr>
      </p:pic>
      <p:sp>
        <p:nvSpPr>
          <p:cNvPr id="26" name="Rectangle 25">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4695B9D-8F5D-4A50-ABBE-8C2095B0739E}"/>
              </a:ext>
            </a:extLst>
          </p:cNvPr>
          <p:cNvSpPr>
            <a:spLocks noGrp="1"/>
          </p:cNvSpPr>
          <p:nvPr>
            <p:ph type="title"/>
          </p:nvPr>
        </p:nvSpPr>
        <p:spPr>
          <a:xfrm>
            <a:off x="680322" y="753228"/>
            <a:ext cx="3679028" cy="1080938"/>
          </a:xfrm>
        </p:spPr>
        <p:txBody>
          <a:bodyPr>
            <a:normAutofit/>
          </a:bodyPr>
          <a:lstStyle/>
          <a:p>
            <a:r>
              <a:rPr lang="en-US" sz="3200"/>
              <a:t>Closing Prayer </a:t>
            </a:r>
          </a:p>
        </p:txBody>
      </p:sp>
      <p:pic>
        <p:nvPicPr>
          <p:cNvPr id="28" name="Picture 27">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8" name="Content Placeholder 7">
            <a:extLst>
              <a:ext uri="{FF2B5EF4-FFF2-40B4-BE49-F238E27FC236}">
                <a16:creationId xmlns:a16="http://schemas.microsoft.com/office/drawing/2014/main" id="{4F44863E-2B77-4F54-98DA-14B20EE97EA5}"/>
              </a:ext>
            </a:extLst>
          </p:cNvPr>
          <p:cNvSpPr>
            <a:spLocks noGrp="1"/>
          </p:cNvSpPr>
          <p:nvPr>
            <p:ph idx="1"/>
          </p:nvPr>
        </p:nvSpPr>
        <p:spPr>
          <a:xfrm>
            <a:off x="680322" y="2336873"/>
            <a:ext cx="3581635" cy="3599316"/>
          </a:xfrm>
        </p:spPr>
        <p:txBody>
          <a:bodyPr>
            <a:normAutofit/>
          </a:bodyPr>
          <a:lstStyle/>
          <a:p>
            <a:endParaRPr lang="en-US" sz="1600"/>
          </a:p>
        </p:txBody>
      </p:sp>
    </p:spTree>
    <p:extLst>
      <p:ext uri="{BB962C8B-B14F-4D97-AF65-F5344CB8AC3E}">
        <p14:creationId xmlns:p14="http://schemas.microsoft.com/office/powerpoint/2010/main" val="39880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3" name="Rectangle 4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4" name="Picture 4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2623C508-618D-4706-B253-C8B7F4A8EFBE}"/>
              </a:ext>
            </a:extLst>
          </p:cNvPr>
          <p:cNvPicPr>
            <a:picLocks noChangeAspect="1"/>
          </p:cNvPicPr>
          <p:nvPr/>
        </p:nvPicPr>
        <p:blipFill rotWithShape="1">
          <a:blip r:embed="rId4"/>
          <a:srcRect l="13990" r="12479"/>
          <a:stretch/>
        </p:blipFill>
        <p:spPr>
          <a:xfrm>
            <a:off x="4636008" y="10"/>
            <a:ext cx="7552815" cy="6856310"/>
          </a:xfrm>
          <a:prstGeom prst="rect">
            <a:avLst/>
          </a:prstGeom>
          <a:ln>
            <a:noFill/>
          </a:ln>
          <a:effectLst/>
        </p:spPr>
      </p:pic>
      <p:sp>
        <p:nvSpPr>
          <p:cNvPr id="46" name="Rectangle 45">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B6200F-1965-4A17-BC40-42E3F7D9C6F3}"/>
              </a:ext>
            </a:extLst>
          </p:cNvPr>
          <p:cNvSpPr>
            <a:spLocks noGrp="1"/>
          </p:cNvSpPr>
          <p:nvPr>
            <p:ph type="title"/>
          </p:nvPr>
        </p:nvSpPr>
        <p:spPr>
          <a:xfrm>
            <a:off x="680322" y="753228"/>
            <a:ext cx="3679028" cy="1080938"/>
          </a:xfrm>
        </p:spPr>
        <p:txBody>
          <a:bodyPr>
            <a:normAutofit/>
          </a:bodyPr>
          <a:lstStyle/>
          <a:p>
            <a:r>
              <a:rPr lang="en-US" sz="2200" dirty="0"/>
              <a:t>Vocation is at the Horizon  of our Ministry with Youth</a:t>
            </a:r>
          </a:p>
        </p:txBody>
      </p:sp>
      <p:pic>
        <p:nvPicPr>
          <p:cNvPr id="48" name="Picture 47">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C986232B-23BA-48B7-946C-25158C7FAF13}"/>
              </a:ext>
            </a:extLst>
          </p:cNvPr>
          <p:cNvSpPr>
            <a:spLocks noGrp="1"/>
          </p:cNvSpPr>
          <p:nvPr>
            <p:ph idx="1"/>
          </p:nvPr>
        </p:nvSpPr>
        <p:spPr>
          <a:xfrm>
            <a:off x="680322" y="2336873"/>
            <a:ext cx="3581635" cy="3599316"/>
          </a:xfrm>
        </p:spPr>
        <p:txBody>
          <a:bodyPr>
            <a:normAutofit fontScale="85000" lnSpcReduction="20000"/>
          </a:bodyPr>
          <a:lstStyle/>
          <a:p>
            <a:pPr marL="0" indent="0">
              <a:buNone/>
            </a:pPr>
            <a:r>
              <a:rPr lang="en-US" sz="3000" b="0" i="0" dirty="0">
                <a:effectLst/>
                <a:latin typeface="Museo Sans Cyrl"/>
              </a:rPr>
              <a:t>The word “vocation” can be understood in a broad sense as a calling from God, including the call to life, the call to friendship with him, the call to holiness, and so forth.                         This is helpful, since                </a:t>
            </a:r>
            <a:r>
              <a:rPr lang="en-US" sz="3000" b="1" i="0" dirty="0">
                <a:effectLst/>
                <a:latin typeface="Museo Sans Cyrl"/>
              </a:rPr>
              <a:t>it situates our whole life in relation to the God who loves us. </a:t>
            </a:r>
          </a:p>
          <a:p>
            <a:pPr marL="0" indent="0">
              <a:buNone/>
            </a:pPr>
            <a:r>
              <a:rPr lang="en-US" sz="1600" dirty="0">
                <a:latin typeface="Museo Sans Cyrl"/>
              </a:rPr>
              <a:t>Pope Francis, </a:t>
            </a:r>
            <a:r>
              <a:rPr lang="en-US" sz="1600" i="1" dirty="0">
                <a:latin typeface="Museo Sans Cyrl"/>
              </a:rPr>
              <a:t>Christus Vivit</a:t>
            </a:r>
            <a:r>
              <a:rPr lang="en-US" sz="1600" dirty="0">
                <a:latin typeface="Museo Sans Cyrl"/>
              </a:rPr>
              <a:t>, 2019, #248</a:t>
            </a:r>
            <a:endParaRPr lang="en-US" sz="1600" dirty="0"/>
          </a:p>
        </p:txBody>
      </p:sp>
    </p:spTree>
    <p:extLst>
      <p:ext uri="{BB962C8B-B14F-4D97-AF65-F5344CB8AC3E}">
        <p14:creationId xmlns:p14="http://schemas.microsoft.com/office/powerpoint/2010/main" val="2079795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953621FE-D01B-4383-8CC1-DEFDE066A493}"/>
              </a:ext>
            </a:extLst>
          </p:cNvPr>
          <p:cNvPicPr>
            <a:picLocks noChangeAspect="1"/>
          </p:cNvPicPr>
          <p:nvPr/>
        </p:nvPicPr>
        <p:blipFill rotWithShape="1">
          <a:blip r:embed="rId4"/>
          <a:srcRect l="3453" r="23016"/>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pPr algn="ctr"/>
            <a:r>
              <a:rPr lang="en-US" sz="2700" dirty="0"/>
              <a:t>Accompaniment  Direction for Ministry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285345" y="2336873"/>
            <a:ext cx="4134255" cy="3599316"/>
          </a:xfrm>
        </p:spPr>
        <p:txBody>
          <a:bodyPr>
            <a:normAutofit/>
          </a:bodyPr>
          <a:lstStyle/>
          <a:p>
            <a:pPr marL="685800" marR="0" indent="0">
              <a:spcBef>
                <a:spcPts val="0"/>
              </a:spcBef>
              <a:spcAft>
                <a:spcPts val="800"/>
              </a:spcAft>
              <a:buNone/>
            </a:pPr>
            <a:r>
              <a:rPr lang="en-US" sz="2800" b="1" dirty="0">
                <a:effectLst/>
                <a:latin typeface="Calibri" panose="020F0502020204030204" pitchFamily="34" charset="0"/>
                <a:ea typeface="Calibri" panose="020F0502020204030204" pitchFamily="34" charset="0"/>
              </a:rPr>
              <a:t>Youth experience encounter and witness                         and are </a:t>
            </a:r>
            <a:r>
              <a:rPr lang="en-US" sz="2800" b="1" u="sng" dirty="0">
                <a:effectLst/>
                <a:latin typeface="Calibri" panose="020F0502020204030204" pitchFamily="34" charset="0"/>
                <a:ea typeface="Calibri" panose="020F0502020204030204" pitchFamily="34" charset="0"/>
              </a:rPr>
              <a:t>accompanied</a:t>
            </a:r>
            <a:r>
              <a:rPr lang="en-US" sz="2800" b="1" dirty="0">
                <a:effectLst/>
                <a:latin typeface="Calibri" panose="020F0502020204030204" pitchFamily="34" charset="0"/>
                <a:ea typeface="Calibri" panose="020F0502020204030204" pitchFamily="34" charset="0"/>
              </a:rPr>
              <a:t> in their journey toward holiness           as missionary disciples.  </a:t>
            </a:r>
          </a:p>
          <a:p>
            <a:endParaRPr lang="en-US" sz="1600" dirty="0"/>
          </a:p>
        </p:txBody>
      </p:sp>
    </p:spTree>
    <p:extLst>
      <p:ext uri="{BB962C8B-B14F-4D97-AF65-F5344CB8AC3E}">
        <p14:creationId xmlns:p14="http://schemas.microsoft.com/office/powerpoint/2010/main" val="1403815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3"/>
          <p:cNvSpPr>
            <a:spLocks noChangeArrowheads="1"/>
          </p:cNvSpPr>
          <p:nvPr/>
        </p:nvSpPr>
        <p:spPr bwMode="auto">
          <a:xfrm>
            <a:off x="405695" y="-1093600"/>
            <a:ext cx="5751265" cy="87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r>
              <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rPr>
              <a:t> </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In such places…                       the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person-to-person contact indispensable for passing on the message can happen</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 something whose place cannot be taken by any pastoral resource or strategy.</a:t>
            </a: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r>
              <a:rPr kumimoji="0" lang="en-US" sz="2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 218- Christ is Alive                                       – Christus Vivit            </a:t>
            </a: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April 2, 2019</a:t>
            </a: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600"/>
              </a:spcAft>
              <a:buClrTx/>
              <a:buSzTx/>
              <a:buFontTx/>
              <a:buNone/>
              <a:tabLst>
                <a:tab pos="457200" algn="l"/>
              </a:tabLst>
              <a:defRPr/>
            </a:pPr>
            <a:endParaRPr kumimoji="0" lang="en-US" altLang="en-US" sz="4000" b="0" i="0" u="none" strike="noStrike" kern="1200" cap="none" spc="0" normalizeH="0" baseline="0" noProof="0" dirty="0">
              <a:ln>
                <a:noFill/>
              </a:ln>
              <a:solidFill>
                <a:prstClr val="white"/>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Content Placeholder 2"/>
          <p:cNvSpPr>
            <a:spLocks noGrp="1"/>
          </p:cNvSpPr>
          <p:nvPr>
            <p:ph idx="4294967295"/>
          </p:nvPr>
        </p:nvSpPr>
        <p:spPr>
          <a:xfrm>
            <a:off x="1958975" y="1825625"/>
            <a:ext cx="10233025" cy="4351338"/>
          </a:xfrm>
        </p:spPr>
        <p:txBody>
          <a:bodyPr/>
          <a:lstStyle/>
          <a:p>
            <a:endParaRPr lang="en-US" dirty="0"/>
          </a:p>
          <a:p>
            <a:endParaRPr lang="en-US" dirty="0"/>
          </a:p>
          <a:p>
            <a:endParaRPr lang="en-US" dirty="0"/>
          </a:p>
          <a:p>
            <a:endParaRPr lang="en-US" dirty="0"/>
          </a:p>
        </p:txBody>
      </p:sp>
      <p:sp>
        <p:nvSpPr>
          <p:cNvPr id="7" name="AutoShape 4" descr="data:image/png;base64,iVBORw0KGgoAAAANSUhEUgAAABwAAAAcCAQAAADYBBcfAAABN0lEQVR4AZ3UT4vNYRwF8M+dieS3uNtb7r1lKZPNTNlMWY13gDeBrih7L2A2yka2ItlZYWGrjBJF+VdYjEJTFsI1x9qTX/Ptfp716dmc71m2tzfGPvmibAaI+OOmiZLTdgERETtO2dMJPwVwzHVzEbsu64cVOyIAWPNCRJzVa+yjNEGGHoj4bd1/DT2XNgg6WyJeO6Blv0fSE2Tqu4iZxsBtaYPuOQTgkogPlgGATWmDiG1HAZ1vIjZI/wNEvNMBronYXFJz2HnAQ3C8+mM8BUxEbA9EvwEI+OEg2OcX5ksWVA++AozA13rwDmANvK0G37sK2ACPawX4bKUpwMlK5e4aAbjYVG6xktfP6klzVqVD7twXMbdenw5WPRMR5+pjtepG/1jV5vGMkgv/DPItU3XgpSuOaPwFsUTQA47vSZQAAAAASUVORK5CYII="/>
          <p:cNvSpPr>
            <a:spLocks noChangeAspect="1" noChangeArrowheads="1"/>
          </p:cNvSpPr>
          <p:nvPr/>
        </p:nvSpPr>
        <p:spPr bwMode="auto">
          <a:xfrm>
            <a:off x="1958975" y="-409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0">
            <a:extLst>
              <a:ext uri="{FF2B5EF4-FFF2-40B4-BE49-F238E27FC236}">
                <a16:creationId xmlns:a16="http://schemas.microsoft.com/office/drawing/2014/main" id="{ADC2B918-9139-463F-803B-E50A8B9B4622}"/>
              </a:ext>
            </a:extLst>
          </p:cNvPr>
          <p:cNvPicPr>
            <a:picLocks noChangeAspect="1"/>
          </p:cNvPicPr>
          <p:nvPr/>
        </p:nvPicPr>
        <p:blipFill rotWithShape="1">
          <a:blip r:embed="rId3"/>
          <a:srcRect l="14485" t="15770" r="38926" b="-1044"/>
          <a:stretch/>
        </p:blipFill>
        <p:spPr>
          <a:xfrm>
            <a:off x="6440735" y="-79851"/>
            <a:ext cx="5751265" cy="7017702"/>
          </a:xfrm>
          <a:prstGeom prst="rect">
            <a:avLst/>
          </a:prstGeom>
        </p:spPr>
      </p:pic>
    </p:spTree>
    <p:extLst>
      <p:ext uri="{BB962C8B-B14F-4D97-AF65-F5344CB8AC3E}">
        <p14:creationId xmlns:p14="http://schemas.microsoft.com/office/powerpoint/2010/main" val="19649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7" name="Picture 36">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9" name="Rectangle 38">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3" name="Group 42">
            <a:extLst>
              <a:ext uri="{FF2B5EF4-FFF2-40B4-BE49-F238E27FC236}">
                <a16:creationId xmlns:a16="http://schemas.microsoft.com/office/drawing/2014/main" id="{E44AD07A-A369-48B1-9476-EF07FAA5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4" name="Rectangle 43">
              <a:extLst>
                <a:ext uri="{FF2B5EF4-FFF2-40B4-BE49-F238E27FC236}">
                  <a16:creationId xmlns:a16="http://schemas.microsoft.com/office/drawing/2014/main" id="{991086F0-AE3D-4C86-99DE-229098348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5" name="Picture 44">
              <a:extLst>
                <a:ext uri="{FF2B5EF4-FFF2-40B4-BE49-F238E27FC236}">
                  <a16:creationId xmlns:a16="http://schemas.microsoft.com/office/drawing/2014/main" id="{1F7B0F45-4E18-41D4-BB54-F35403C51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47" name="Rectangle 46">
            <a:extLst>
              <a:ext uri="{FF2B5EF4-FFF2-40B4-BE49-F238E27FC236}">
                <a16:creationId xmlns:a16="http://schemas.microsoft.com/office/drawing/2014/main" id="{B8F31EF5-7BFE-42A8-A874-E14D5DD46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0D8B83AB-9118-42F0-967F-E0A053B07EC2}"/>
              </a:ext>
            </a:extLst>
          </p:cNvPr>
          <p:cNvSpPr>
            <a:spLocks noGrp="1"/>
          </p:cNvSpPr>
          <p:nvPr>
            <p:ph type="title" idx="4294967295"/>
          </p:nvPr>
        </p:nvSpPr>
        <p:spPr>
          <a:xfrm>
            <a:off x="391887" y="4710483"/>
            <a:ext cx="7583702" cy="1231264"/>
          </a:xfrm>
        </p:spPr>
        <p:txBody>
          <a:bodyPr vert="horz" lIns="91440" tIns="45720" rIns="91440" bIns="45720" rtlCol="0" anchor="b">
            <a:normAutofit fontScale="90000"/>
          </a:bodyPr>
          <a:lstStyle/>
          <a:p>
            <a:pPr algn="r"/>
            <a:br>
              <a:rPr lang="en-US" sz="1200" dirty="0">
                <a:effectLst/>
              </a:rPr>
            </a:br>
            <a:br>
              <a:rPr lang="en-US" sz="1200" dirty="0">
                <a:effectLst/>
              </a:rPr>
            </a:br>
            <a:r>
              <a:rPr lang="en-US" sz="2700" dirty="0">
                <a:effectLst/>
              </a:rPr>
              <a:t>The great things of God are not shouted                          from the rooftops but whispered heart to heart. </a:t>
            </a:r>
            <a:br>
              <a:rPr lang="en-US" sz="2700" dirty="0">
                <a:effectLst/>
              </a:rPr>
            </a:br>
            <a:endParaRPr lang="en-US" sz="2700" dirty="0"/>
          </a:p>
        </p:txBody>
      </p:sp>
      <p:pic>
        <p:nvPicPr>
          <p:cNvPr id="2" name="Picture 1">
            <a:extLst>
              <a:ext uri="{FF2B5EF4-FFF2-40B4-BE49-F238E27FC236}">
                <a16:creationId xmlns:a16="http://schemas.microsoft.com/office/drawing/2014/main" id="{E1951519-EDF2-4B1F-88C2-38089DE41F4B}"/>
              </a:ext>
            </a:extLst>
          </p:cNvPr>
          <p:cNvPicPr>
            <a:picLocks noChangeAspect="1"/>
          </p:cNvPicPr>
          <p:nvPr/>
        </p:nvPicPr>
        <p:blipFill rotWithShape="1">
          <a:blip r:embed="rId6"/>
          <a:srcRect t="9158" b="18707"/>
          <a:stretch/>
        </p:blipFill>
        <p:spPr>
          <a:xfrm>
            <a:off x="634275" y="640078"/>
            <a:ext cx="7495596" cy="3609141"/>
          </a:xfrm>
          <a:prstGeom prst="rect">
            <a:avLst/>
          </a:prstGeom>
          <a:ln>
            <a:noFill/>
          </a:ln>
          <a:effectLst>
            <a:outerShdw blurRad="76200" dist="63500" dir="5040000" algn="tl" rotWithShape="0">
              <a:srgbClr val="000000">
                <a:alpha val="41000"/>
              </a:srgbClr>
            </a:outerShdw>
          </a:effectLst>
        </p:spPr>
      </p:pic>
      <p:pic>
        <p:nvPicPr>
          <p:cNvPr id="4" name="Picture 3">
            <a:extLst>
              <a:ext uri="{FF2B5EF4-FFF2-40B4-BE49-F238E27FC236}">
                <a16:creationId xmlns:a16="http://schemas.microsoft.com/office/drawing/2014/main" id="{26C811CE-11F3-411F-8E13-6DBB72CA71B0}"/>
              </a:ext>
            </a:extLst>
          </p:cNvPr>
          <p:cNvPicPr>
            <a:picLocks noChangeAspect="1"/>
          </p:cNvPicPr>
          <p:nvPr/>
        </p:nvPicPr>
        <p:blipFill rotWithShape="1">
          <a:blip r:embed="rId7"/>
          <a:srcRect l="1526" r="1780" b="2869"/>
          <a:stretch/>
        </p:blipFill>
        <p:spPr>
          <a:xfrm>
            <a:off x="8284159" y="815697"/>
            <a:ext cx="3798113" cy="3055225"/>
          </a:xfrm>
          <a:prstGeom prst="rect">
            <a:avLst/>
          </a:prstGeom>
          <a:ln>
            <a:noFill/>
          </a:ln>
          <a:effectLst>
            <a:outerShdw blurRad="76200" dist="63500" dir="5040000" algn="tl" rotWithShape="0">
              <a:srgbClr val="000000">
                <a:alpha val="41000"/>
              </a:srgbClr>
            </a:outerShdw>
          </a:effectLst>
        </p:spPr>
      </p:pic>
      <p:sp>
        <p:nvSpPr>
          <p:cNvPr id="49" name="Rectangle 48">
            <a:extLst>
              <a:ext uri="{FF2B5EF4-FFF2-40B4-BE49-F238E27FC236}">
                <a16:creationId xmlns:a16="http://schemas.microsoft.com/office/drawing/2014/main" id="{565ED392-7278-4AAA-BC0F-C47497DBC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CBBB09EE-90EA-4D35-B0FF-63B6EE97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3" name="Rectangle 52">
            <a:extLst>
              <a:ext uri="{FF2B5EF4-FFF2-40B4-BE49-F238E27FC236}">
                <a16:creationId xmlns:a16="http://schemas.microsoft.com/office/drawing/2014/main" id="{80C677B7-3768-43DD-955D-D2BE3B84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7758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FB7-3C04-49AB-8BB6-730308BE178C}"/>
              </a:ext>
            </a:extLst>
          </p:cNvPr>
          <p:cNvSpPr>
            <a:spLocks noGrp="1"/>
          </p:cNvSpPr>
          <p:nvPr>
            <p:ph type="title"/>
          </p:nvPr>
        </p:nvSpPr>
        <p:spPr>
          <a:xfrm>
            <a:off x="680321" y="753228"/>
            <a:ext cx="9613861" cy="1080938"/>
          </a:xfrm>
        </p:spPr>
        <p:txBody>
          <a:bodyPr>
            <a:normAutofit/>
          </a:bodyPr>
          <a:lstStyle/>
          <a:p>
            <a:r>
              <a:rPr lang="en-US" dirty="0"/>
              <a:t>Prayer for Faith Companions</a:t>
            </a:r>
          </a:p>
        </p:txBody>
      </p:sp>
      <p:sp>
        <p:nvSpPr>
          <p:cNvPr id="8" name="Content Placeholder 7">
            <a:extLst>
              <a:ext uri="{FF2B5EF4-FFF2-40B4-BE49-F238E27FC236}">
                <a16:creationId xmlns:a16="http://schemas.microsoft.com/office/drawing/2014/main" id="{2269B1D1-A5A3-4068-8205-BC11EDC28239}"/>
              </a:ext>
            </a:extLst>
          </p:cNvPr>
          <p:cNvSpPr>
            <a:spLocks noGrp="1"/>
          </p:cNvSpPr>
          <p:nvPr>
            <p:ph idx="1"/>
          </p:nvPr>
        </p:nvSpPr>
        <p:spPr>
          <a:xfrm>
            <a:off x="3703320" y="2103120"/>
            <a:ext cx="8153400" cy="4465319"/>
          </a:xfrm>
        </p:spPr>
        <p:txBody>
          <a:bodyPr>
            <a:normAutofit fontScale="70000" lnSpcReduction="20000"/>
          </a:bodyPr>
          <a:lstStyle/>
          <a:p>
            <a:pPr marL="0" marR="0" lvl="0" indent="0" defTabSz="914400" rtl="0" eaLnBrk="0" fontAlgn="base" latinLnBrk="0" hangingPunct="0">
              <a:spcBef>
                <a:spcPct val="0"/>
              </a:spcBef>
              <a:spcAft>
                <a:spcPts val="400"/>
              </a:spcAft>
              <a:buClrTx/>
              <a:buSzTx/>
              <a:buFontTx/>
              <a:buNone/>
              <a:tabLs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Jesus, you accompany us and lead us to your heart. </a:t>
            </a:r>
            <a:endParaRPr kumimoji="0" lang="en-US" altLang="en-US" sz="2600" b="1" i="0" u="none" strike="noStrike" cap="none" normalizeH="0" baseline="0" dirty="0">
              <a:ln>
                <a:noFill/>
              </a:ln>
              <a:effectLst/>
              <a:latin typeface="Arial Nova Light" panose="020B0304020202020204" pitchFamily="34" charset="0"/>
            </a:endParaRPr>
          </a:p>
          <a:p>
            <a:pPr marL="0" marR="0" lvl="0" indent="0" defTabSz="914400" rtl="0" eaLnBrk="0" fontAlgn="base" latinLnBrk="0" hangingPunct="0">
              <a:spcBef>
                <a:spcPct val="0"/>
              </a:spcBef>
              <a:spcAft>
                <a:spcPts val="400"/>
              </a:spcAft>
              <a:buClrTx/>
              <a:buSzTx/>
              <a:buFontTx/>
              <a:buNone/>
              <a:tabLs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We come before you humbly as echoes of your word of love. </a:t>
            </a:r>
            <a:endParaRPr kumimoji="0" lang="en-US" altLang="en-US" sz="2600" b="1" i="0" u="none" strike="noStrike" cap="none" normalizeH="0" baseline="0" dirty="0">
              <a:ln>
                <a:noFill/>
              </a:ln>
              <a:effectLst/>
              <a:latin typeface="Arial Nova Light" panose="020B0304020202020204" pitchFamily="34" charset="0"/>
            </a:endParaRPr>
          </a:p>
          <a:p>
            <a:pPr marL="0" marR="0" lvl="0" indent="0" defTabSz="914400" rtl="0" eaLnBrk="0" fontAlgn="base" latinLnBrk="0" hangingPunct="0">
              <a:spcBef>
                <a:spcPct val="0"/>
              </a:spcBef>
              <a:spcAft>
                <a:spcPts val="400"/>
              </a:spcAft>
              <a:buClrTx/>
              <a:buSzTx/>
              <a:buFontTx/>
              <a:buNone/>
              <a:tabLs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Help us to be a companion; help us to be bread for the young people you entrust to our care. </a:t>
            </a:r>
          </a:p>
          <a:p>
            <a:pPr marL="0" marR="0" lvl="0" indent="0" defTabSz="914400" rtl="0" eaLnBrk="0" fontAlgn="base" latinLnBrk="0" hangingPunct="0">
              <a:spcBef>
                <a:spcPct val="0"/>
              </a:spcBef>
              <a:spcAft>
                <a:spcPts val="400"/>
              </a:spcAft>
              <a:buClrTx/>
              <a:buSzTx/>
              <a:buFontTx/>
              <a:buNone/>
              <a:tabLst/>
            </a:pP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discipline to pray for them</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courage to connect with them.</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humility to listen to them.</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strength of heart to empathize with them. </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compassion to care for them. </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the clarity of faith to witness to them. </a:t>
            </a:r>
            <a:endParaRPr kumimoji="0" lang="en-US" altLang="en-US" sz="2600" b="1" i="0" u="none" strike="noStrike" cap="none" normalizeH="0" baseline="0" dirty="0">
              <a:ln>
                <a:noFill/>
              </a:ln>
              <a:effectLst/>
              <a:latin typeface="Arial Nova Light" panose="020B0304020202020204" pitchFamily="34" charset="0"/>
            </a:endParaRPr>
          </a:p>
          <a:p>
            <a:pPr eaLnBrk="0" fontAlgn="base" hangingPunct="0">
              <a:spcBef>
                <a:spcPct val="0"/>
              </a:spcBef>
              <a:spcAft>
                <a:spcPts val="400"/>
              </a:spcAft>
            </a:pPr>
            <a:r>
              <a:rPr kumimoji="0" lang="en-US" altLang="en-US" sz="2600" b="1" i="0" u="none" strike="noStrike" cap="none" normalizeH="0" baseline="0" dirty="0">
                <a:ln>
                  <a:noFill/>
                </a:ln>
                <a:effectLst/>
                <a:latin typeface="Arial Nova Light" panose="020B0304020202020204" pitchFamily="34" charset="0"/>
                <a:ea typeface="Calibri" panose="020F0502020204030204" pitchFamily="34" charset="0"/>
                <a:cs typeface="Times New Roman" panose="02020603050405020304" pitchFamily="18" charset="0"/>
              </a:rPr>
              <a:t>Bless us with love to join our voice to your call to them. </a:t>
            </a:r>
          </a:p>
          <a:p>
            <a:pPr eaLnBrk="0" fontAlgn="base" hangingPunct="0">
              <a:spcBef>
                <a:spcPct val="0"/>
              </a:spcBef>
              <a:spcAft>
                <a:spcPts val="400"/>
              </a:spcAft>
            </a:pPr>
            <a:endParaRPr kumimoji="0" lang="en-US" altLang="en-US" sz="2600" b="1" i="0" u="none" strike="noStrike" cap="none" normalizeH="0" baseline="0" dirty="0">
              <a:ln>
                <a:noFill/>
              </a:ln>
              <a:effectLst/>
              <a:latin typeface="Arial Nova Light" panose="020B0304020202020204" pitchFamily="34" charset="0"/>
            </a:endParaRPr>
          </a:p>
          <a:p>
            <a:pPr marL="0" lvl="0" indent="0" eaLnBrk="0" fontAlgn="base" hangingPunct="0">
              <a:spcBef>
                <a:spcPct val="0"/>
              </a:spcBef>
              <a:spcAft>
                <a:spcPts val="600"/>
              </a:spcAft>
              <a:buNone/>
            </a:pP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Open the ears of our heart to hear you and to follow you as we walk with young people to your waiting arms. </a:t>
            </a:r>
            <a:endParaRPr lang="en-US" altLang="en-US" sz="2600" b="1" dirty="0">
              <a:latin typeface="Arial Nova Light" panose="020B0304020202020204" pitchFamily="34" charset="0"/>
            </a:endParaRPr>
          </a:p>
          <a:p>
            <a:pPr marL="0" lvl="0" indent="0" eaLnBrk="0" fontAlgn="base" hangingPunct="0">
              <a:spcBef>
                <a:spcPct val="0"/>
              </a:spcBef>
              <a:spcAft>
                <a:spcPts val="600"/>
              </a:spcAft>
              <a:buNone/>
            </a:pP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We ask this in the name of the one who walks with us in our questions, who warms our hearts and who sends us in mission. </a:t>
            </a:r>
          </a:p>
          <a:p>
            <a:pPr marL="0" lvl="0" indent="0" eaLnBrk="0" fontAlgn="base" hangingPunct="0">
              <a:spcBef>
                <a:spcPct val="0"/>
              </a:spcBef>
              <a:spcAft>
                <a:spcPts val="600"/>
              </a:spcAft>
              <a:buNone/>
            </a:pP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In Jesus name, we pray.</a:t>
            </a:r>
            <a:r>
              <a:rPr lang="en-US" altLang="en-US" sz="2600" b="1" dirty="0">
                <a:latin typeface="Arial Nova Light" panose="020B0304020202020204" pitchFamily="34" charset="0"/>
              </a:rPr>
              <a:t> </a:t>
            </a:r>
            <a:r>
              <a:rPr lang="en-US" altLang="en-US" sz="2600" b="1" dirty="0">
                <a:latin typeface="Arial Nova Light" panose="020B0304020202020204" pitchFamily="34" charset="0"/>
                <a:ea typeface="Calibri" panose="020F0502020204030204" pitchFamily="34" charset="0"/>
                <a:cs typeface="Times New Roman" panose="02020603050405020304" pitchFamily="18" charset="0"/>
              </a:rPr>
              <a:t>Amen</a:t>
            </a:r>
            <a:endParaRPr lang="en-US" altLang="en-US" sz="2600" b="1" dirty="0">
              <a:latin typeface="Arial Nova Light" panose="020B0304020202020204" pitchFamily="34" charset="0"/>
              <a:ea typeface="Calibri" panose="020F0502020204030204" pitchFamily="34" charset="0"/>
              <a:cs typeface="Times New Roman" panose="02020603050405020304" pitchFamily="18" charset="0"/>
              <a:sym typeface="Symbol" panose="05050102010706020507" pitchFamily="18" charset="2"/>
            </a:endParaRPr>
          </a:p>
          <a:p>
            <a:pPr marL="0" marR="0" lvl="0" indent="0" defTabSz="914400" rtl="0" eaLnBrk="0" fontAlgn="base" latinLnBrk="0" hangingPunct="0">
              <a:spcBef>
                <a:spcPct val="0"/>
              </a:spcBef>
              <a:spcAft>
                <a:spcPts val="600"/>
              </a:spcAft>
              <a:buClrTx/>
              <a:buSzTx/>
              <a:buFontTx/>
              <a:buNone/>
              <a:tabLst/>
            </a:pPr>
            <a:endParaRPr kumimoji="0" lang="en-US" altLang="en-US" sz="1300" b="0" i="0" u="none" strike="noStrike" cap="none" normalizeH="0" baseline="0" dirty="0">
              <a:ln>
                <a:noFill/>
              </a:ln>
              <a:effectLst/>
              <a:latin typeface="Arial" panose="020B0604020202020204" pitchFamily="34" charset="0"/>
            </a:endParaRPr>
          </a:p>
        </p:txBody>
      </p:sp>
      <p:pic>
        <p:nvPicPr>
          <p:cNvPr id="2052" name="Picture 1" descr="A close-up of hands shaking&#10;&#10;Description automatically generated with medium confidence">
            <a:extLst>
              <a:ext uri="{FF2B5EF4-FFF2-40B4-BE49-F238E27FC236}">
                <a16:creationId xmlns:a16="http://schemas.microsoft.com/office/drawing/2014/main" id="{E3C9E853-0311-4E5A-8FA7-7BC860F0F5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43" r="14661"/>
          <a:stretch/>
        </p:blipFill>
        <p:spPr bwMode="auto">
          <a:xfrm>
            <a:off x="266701" y="2195824"/>
            <a:ext cx="3235772" cy="4324271"/>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32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41452A1C-7555-4DB5-B595-5E2A9A6F21B3}"/>
              </a:ext>
            </a:extLst>
          </p:cNvPr>
          <p:cNvPicPr>
            <a:picLocks noChangeAspect="1"/>
          </p:cNvPicPr>
          <p:nvPr/>
        </p:nvPicPr>
        <p:blipFill rotWithShape="1">
          <a:blip r:embed="rId4"/>
          <a:srcRect t="20928" r="-1" b="1893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EAFEF2-65F4-49E1-8ACF-3A2898E38E34}"/>
              </a:ext>
            </a:extLst>
          </p:cNvPr>
          <p:cNvSpPr>
            <a:spLocks noGrp="1"/>
          </p:cNvSpPr>
          <p:nvPr>
            <p:ph type="title"/>
          </p:nvPr>
        </p:nvSpPr>
        <p:spPr>
          <a:xfrm>
            <a:off x="680322" y="753228"/>
            <a:ext cx="3679028" cy="1080938"/>
          </a:xfrm>
        </p:spPr>
        <p:txBody>
          <a:bodyPr>
            <a:normAutofit/>
          </a:bodyPr>
          <a:lstStyle/>
          <a:p>
            <a:r>
              <a:rPr lang="en-US" sz="2800" dirty="0"/>
              <a:t>Accompaniment  Direction for Ministry </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F7574AE-93BD-4F6A-AABC-36B40CF8BECF}"/>
              </a:ext>
            </a:extLst>
          </p:cNvPr>
          <p:cNvSpPr>
            <a:spLocks noGrp="1"/>
          </p:cNvSpPr>
          <p:nvPr>
            <p:ph idx="1"/>
          </p:nvPr>
        </p:nvSpPr>
        <p:spPr>
          <a:xfrm>
            <a:off x="680322" y="2336873"/>
            <a:ext cx="3581635" cy="3599316"/>
          </a:xfrm>
        </p:spPr>
        <p:txBody>
          <a:bodyPr>
            <a:noAutofit/>
          </a:bodyPr>
          <a:lstStyle/>
          <a:p>
            <a:pPr>
              <a:spcBef>
                <a:spcPts val="0"/>
              </a:spcBef>
              <a:spcAft>
                <a:spcPts val="800"/>
              </a:spcAft>
            </a:pPr>
            <a:r>
              <a:rPr lang="en-US" sz="2800" dirty="0">
                <a:effectLst/>
                <a:latin typeface="Calibri" panose="020F0502020204030204" pitchFamily="34" charset="0"/>
                <a:ea typeface="Calibri" panose="020F0502020204030204" pitchFamily="34" charset="0"/>
              </a:rPr>
              <a:t>Equipping parents and faith companions </a:t>
            </a:r>
          </a:p>
          <a:p>
            <a:pPr>
              <a:spcBef>
                <a:spcPts val="0"/>
              </a:spcBef>
              <a:spcAft>
                <a:spcPts val="800"/>
              </a:spcAft>
            </a:pPr>
            <a:r>
              <a:rPr lang="en-US" sz="2800" b="1" dirty="0">
                <a:effectLst/>
                <a:latin typeface="Calibri" panose="020F0502020204030204" pitchFamily="34" charset="0"/>
                <a:ea typeface="Calibri" panose="020F0502020204030204" pitchFamily="34" charset="0"/>
              </a:rPr>
              <a:t>Transforming ministries to promote accompaniment</a:t>
            </a:r>
          </a:p>
          <a:p>
            <a:pPr>
              <a:spcBef>
                <a:spcPts val="0"/>
              </a:spcBef>
              <a:spcAft>
                <a:spcPts val="800"/>
              </a:spcAft>
            </a:pPr>
            <a:r>
              <a:rPr lang="en-US" sz="2800" dirty="0">
                <a:effectLst/>
                <a:latin typeface="Calibri" panose="020F0502020204030204" pitchFamily="34" charset="0"/>
                <a:ea typeface="Calibri" panose="020F0502020204030204" pitchFamily="34" charset="0"/>
              </a:rPr>
              <a:t>Engaging the parish community in accompanying young members</a:t>
            </a:r>
            <a:endParaRPr lang="en-US" sz="2800" dirty="0"/>
          </a:p>
        </p:txBody>
      </p:sp>
    </p:spTree>
    <p:extLst>
      <p:ext uri="{BB962C8B-B14F-4D97-AF65-F5344CB8AC3E}">
        <p14:creationId xmlns:p14="http://schemas.microsoft.com/office/powerpoint/2010/main" val="292795613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4375</Words>
  <Application>Microsoft Office PowerPoint</Application>
  <PresentationFormat>Widescreen</PresentationFormat>
  <Paragraphs>447</Paragraphs>
  <Slides>36</Slides>
  <Notes>36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36</vt:i4>
      </vt:variant>
    </vt:vector>
  </HeadingPairs>
  <TitlesOfParts>
    <vt:vector size="52" baseType="lpstr">
      <vt:lpstr>Arial</vt:lpstr>
      <vt:lpstr>Arial Nova Light</vt:lpstr>
      <vt:lpstr>Book Antiqua</vt:lpstr>
      <vt:lpstr>Calibri</vt:lpstr>
      <vt:lpstr>Calibri Light</vt:lpstr>
      <vt:lpstr>Century Gothic</vt:lpstr>
      <vt:lpstr>Comic Sans MS</vt:lpstr>
      <vt:lpstr>Museo Sans Cyrl</vt:lpstr>
      <vt:lpstr>Symbol</vt:lpstr>
      <vt:lpstr>Tahoma</vt:lpstr>
      <vt:lpstr>Trebuchet MS</vt:lpstr>
      <vt:lpstr>Verdana</vt:lpstr>
      <vt:lpstr>Wingdings</vt:lpstr>
      <vt:lpstr>Wingdings 3</vt:lpstr>
      <vt:lpstr>Berlin</vt:lpstr>
      <vt:lpstr>Ion</vt:lpstr>
      <vt:lpstr>Developing Faith Companions for Youth Accompaniment Project Conversation #4</vt:lpstr>
      <vt:lpstr>Accompaniment</vt:lpstr>
      <vt:lpstr>Accompany All Young People</vt:lpstr>
      <vt:lpstr>Vocation is at the Horizon  of our Ministry with Youth</vt:lpstr>
      <vt:lpstr>Accompaniment  Direction for Ministry </vt:lpstr>
      <vt:lpstr>PowerPoint Presentation</vt:lpstr>
      <vt:lpstr>  The great things of God are not shouted                          from the rooftops but whispered heart to heart.  </vt:lpstr>
      <vt:lpstr>Prayer for Faith Companions</vt:lpstr>
      <vt:lpstr>Accompaniment  Direction for Ministry </vt:lpstr>
      <vt:lpstr>Implementing Accompaniment  </vt:lpstr>
      <vt:lpstr>Companion  </vt:lpstr>
      <vt:lpstr>A good accompanier </vt:lpstr>
      <vt:lpstr>The Qualities of a Mentor </vt:lpstr>
      <vt:lpstr>Accompaniment  Direction for Ministry </vt:lpstr>
      <vt:lpstr>A Safe Place to Walk</vt:lpstr>
      <vt:lpstr>A Faith Companion</vt:lpstr>
      <vt:lpstr>Who were your faith companions?  </vt:lpstr>
      <vt:lpstr>Potential Faith Companions</vt:lpstr>
      <vt:lpstr>Moving away from the kid table…</vt:lpstr>
      <vt:lpstr>  </vt:lpstr>
      <vt:lpstr>Examples of Supporting Parents                  and Faith Companions</vt:lpstr>
      <vt:lpstr>Examples of Supporting Parents and Faith Companions</vt:lpstr>
      <vt:lpstr>Examples of Supporting Parents and Faith Companions</vt:lpstr>
      <vt:lpstr>Developing Faith Companions</vt:lpstr>
      <vt:lpstr>Youth</vt:lpstr>
      <vt:lpstr>Pastors and Parish Leaders </vt:lpstr>
      <vt:lpstr>Ministry Programs that Include Youth </vt:lpstr>
      <vt:lpstr>Parents and                 Faith Companions  </vt:lpstr>
      <vt:lpstr>Our Parish </vt:lpstr>
      <vt:lpstr>Empowering Parents                            and Faith Companions</vt:lpstr>
      <vt:lpstr>Providing Support for Parents and Faith Companions</vt:lpstr>
      <vt:lpstr>Providing Training and Resources for Faith Companions</vt:lpstr>
      <vt:lpstr>Planning for Empowering Faith Companions</vt:lpstr>
      <vt:lpstr>Discussion:  Potential Resources</vt:lpstr>
      <vt:lpstr>Developing Faith Companions</vt:lpstr>
      <vt:lpstr>Closing Prayer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Faith Companions for Youth Accompaniment Project Conversation #4</dc:title>
  <dc:creator>Tom East</dc:creator>
  <cp:lastModifiedBy>Tom East</cp:lastModifiedBy>
  <cp:revision>7</cp:revision>
  <dcterms:created xsi:type="dcterms:W3CDTF">2021-07-26T22:50:06Z</dcterms:created>
  <dcterms:modified xsi:type="dcterms:W3CDTF">2021-08-02T22:35:17Z</dcterms:modified>
</cp:coreProperties>
</file>