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handoutMasterIdLst>
    <p:handoutMasterId r:id="rId11"/>
  </p:handoutMasterIdLst>
  <p:sldIdLst>
    <p:sldId id="256" r:id="rId5"/>
    <p:sldId id="378" r:id="rId6"/>
    <p:sldId id="376" r:id="rId7"/>
    <p:sldId id="379" r:id="rId8"/>
    <p:sldId id="377" r:id="rId9"/>
  </p:sldIdLst>
  <p:sldSz cx="24387175" cy="13716000"/>
  <p:notesSz cx="6858000" cy="9144000"/>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543"/>
    <a:srgbClr val="0D3352"/>
    <a:srgbClr val="A4A4A4"/>
    <a:srgbClr val="E6EAEC"/>
    <a:srgbClr val="072436"/>
    <a:srgbClr val="072435"/>
    <a:srgbClr val="B31C55"/>
    <a:srgbClr val="062435"/>
    <a:srgbClr val="44546A"/>
    <a:srgbClr val="FD5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3" d="100"/>
          <a:sy n="53" d="100"/>
        </p:scale>
        <p:origin x="792" y="96"/>
      </p:cViewPr>
      <p:guideLst>
        <p:guide orient="horz" pos="4320"/>
        <p:guide pos="76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F5E2CA-1951-2D25-6677-7D2C75121A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BD586A-FD58-6ACC-49AB-797A6A50B2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5/18/2023</a:t>
            </a:r>
          </a:p>
        </p:txBody>
      </p:sp>
      <p:sp>
        <p:nvSpPr>
          <p:cNvPr id="4" name="Footer Placeholder 3">
            <a:extLst>
              <a:ext uri="{FF2B5EF4-FFF2-40B4-BE49-F238E27FC236}">
                <a16:creationId xmlns:a16="http://schemas.microsoft.com/office/drawing/2014/main" id="{2BF46E7F-5015-1BAA-89AC-541DE6AB10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C8B9F9-15CA-BD42-D0F2-797E2903ED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7818FB-A207-4A3A-B26B-7CBAB155DB07}" type="slidenum">
              <a:rPr lang="en-US" smtClean="0"/>
              <a:t>‹#›</a:t>
            </a:fld>
            <a:endParaRPr lang="en-US"/>
          </a:p>
        </p:txBody>
      </p:sp>
    </p:spTree>
    <p:extLst>
      <p:ext uri="{BB962C8B-B14F-4D97-AF65-F5344CB8AC3E}">
        <p14:creationId xmlns:p14="http://schemas.microsoft.com/office/powerpoint/2010/main" val="354289053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5/18/2023</a:t>
            </a: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2C6364-3779-0B49-8957-E5663B9EAF3C}" type="slidenum">
              <a:rPr lang="en-US" smtClean="0"/>
              <a:t>‹#›</a:t>
            </a:fld>
            <a:endParaRPr lang="en-US"/>
          </a:p>
        </p:txBody>
      </p:sp>
    </p:spTree>
    <p:extLst>
      <p:ext uri="{BB962C8B-B14F-4D97-AF65-F5344CB8AC3E}">
        <p14:creationId xmlns:p14="http://schemas.microsoft.com/office/powerpoint/2010/main" val="2877326777"/>
      </p:ext>
    </p:extLst>
  </p:cSld>
  <p:clrMap bg1="lt1" tx1="dk1" bg2="lt2" tx2="dk2" accent1="accent1" accent2="accent2" accent3="accent3" accent4="accent4" accent5="accent5" accent6="accent6" hlink="hlink" folHlink="folHlink"/>
  <p:hf sldNum="0"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A87B7D5-2AEC-AB27-5F5D-4C7FF5110119}"/>
              </a:ext>
            </a:extLst>
          </p:cNvPr>
          <p:cNvSpPr>
            <a:spLocks noGrp="1"/>
          </p:cNvSpPr>
          <p:nvPr>
            <p:ph type="dt" idx="1"/>
          </p:nvPr>
        </p:nvSpPr>
        <p:spPr/>
        <p:txBody>
          <a:bodyPr/>
          <a:lstStyle/>
          <a:p>
            <a:r>
              <a:rPr lang="en-US"/>
              <a:t>5/18/2023</a:t>
            </a:r>
          </a:p>
        </p:txBody>
      </p:sp>
    </p:spTree>
    <p:extLst>
      <p:ext uri="{BB962C8B-B14F-4D97-AF65-F5344CB8AC3E}">
        <p14:creationId xmlns:p14="http://schemas.microsoft.com/office/powerpoint/2010/main" val="12393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48CDF6A-6390-5414-DA7C-47F9925CD0B1}"/>
              </a:ext>
            </a:extLst>
          </p:cNvPr>
          <p:cNvSpPr>
            <a:spLocks noGrp="1"/>
          </p:cNvSpPr>
          <p:nvPr>
            <p:ph type="dt" idx="1"/>
          </p:nvPr>
        </p:nvSpPr>
        <p:spPr/>
        <p:txBody>
          <a:bodyPr/>
          <a:lstStyle/>
          <a:p>
            <a:r>
              <a:rPr lang="en-US"/>
              <a:t>5/18/2023</a:t>
            </a:r>
          </a:p>
        </p:txBody>
      </p:sp>
    </p:spTree>
    <p:extLst>
      <p:ext uri="{BB962C8B-B14F-4D97-AF65-F5344CB8AC3E}">
        <p14:creationId xmlns:p14="http://schemas.microsoft.com/office/powerpoint/2010/main" val="377415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DE1EEAE0-CAF5-B904-9D79-EA3AFB4C5FA2}"/>
              </a:ext>
            </a:extLst>
          </p:cNvPr>
          <p:cNvSpPr>
            <a:spLocks noGrp="1"/>
          </p:cNvSpPr>
          <p:nvPr>
            <p:ph type="dt" idx="1"/>
          </p:nvPr>
        </p:nvSpPr>
        <p:spPr/>
        <p:txBody>
          <a:bodyPr/>
          <a:lstStyle/>
          <a:p>
            <a:r>
              <a:rPr lang="en-US"/>
              <a:t>5/18/2023</a:t>
            </a:r>
          </a:p>
        </p:txBody>
      </p:sp>
    </p:spTree>
    <p:extLst>
      <p:ext uri="{BB962C8B-B14F-4D97-AF65-F5344CB8AC3E}">
        <p14:creationId xmlns:p14="http://schemas.microsoft.com/office/powerpoint/2010/main" val="100021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7122292-38BB-511F-49EF-EF40166453DF}"/>
              </a:ext>
            </a:extLst>
          </p:cNvPr>
          <p:cNvSpPr>
            <a:spLocks noGrp="1"/>
          </p:cNvSpPr>
          <p:nvPr>
            <p:ph type="dt" idx="1"/>
          </p:nvPr>
        </p:nvSpPr>
        <p:spPr/>
        <p:txBody>
          <a:bodyPr/>
          <a:lstStyle/>
          <a:p>
            <a:r>
              <a:rPr lang="en-US"/>
              <a:t>5/18/2023</a:t>
            </a:r>
          </a:p>
        </p:txBody>
      </p:sp>
    </p:spTree>
    <p:extLst>
      <p:ext uri="{BB962C8B-B14F-4D97-AF65-F5344CB8AC3E}">
        <p14:creationId xmlns:p14="http://schemas.microsoft.com/office/powerpoint/2010/main" val="251196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1D303A1-CE26-20E1-6099-863D32A13B10}"/>
              </a:ext>
            </a:extLst>
          </p:cNvPr>
          <p:cNvSpPr>
            <a:spLocks noGrp="1"/>
          </p:cNvSpPr>
          <p:nvPr>
            <p:ph type="dt" idx="1"/>
          </p:nvPr>
        </p:nvSpPr>
        <p:spPr/>
        <p:txBody>
          <a:bodyPr/>
          <a:lstStyle/>
          <a:p>
            <a:r>
              <a:rPr lang="en-US"/>
              <a:t>5/18/2023</a:t>
            </a:r>
          </a:p>
        </p:txBody>
      </p:sp>
    </p:spTree>
    <p:extLst>
      <p:ext uri="{BB962C8B-B14F-4D97-AF65-F5344CB8AC3E}">
        <p14:creationId xmlns:p14="http://schemas.microsoft.com/office/powerpoint/2010/main" val="287074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42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41044" y="2849526"/>
            <a:ext cx="17646131" cy="7953153"/>
          </a:xfrm>
          <a:custGeom>
            <a:avLst/>
            <a:gdLst>
              <a:gd name="connsiteX0" fmla="*/ 2732543 w 17646131"/>
              <a:gd name="connsiteY0" fmla="*/ 0 h 7953153"/>
              <a:gd name="connsiteX1" fmla="*/ 5103626 w 17646131"/>
              <a:gd name="connsiteY1" fmla="*/ 0 h 7953153"/>
              <a:gd name="connsiteX2" fmla="*/ 7559771 w 17646131"/>
              <a:gd name="connsiteY2" fmla="*/ 0 h 7953153"/>
              <a:gd name="connsiteX3" fmla="*/ 17646131 w 17646131"/>
              <a:gd name="connsiteY3" fmla="*/ 0 h 7953153"/>
              <a:gd name="connsiteX4" fmla="*/ 17646131 w 17646131"/>
              <a:gd name="connsiteY4" fmla="*/ 7953153 h 7953153"/>
              <a:gd name="connsiteX5" fmla="*/ 10292315 w 17646131"/>
              <a:gd name="connsiteY5" fmla="*/ 7953153 h 7953153"/>
              <a:gd name="connsiteX6" fmla="*/ 5103626 w 17646131"/>
              <a:gd name="connsiteY6" fmla="*/ 7953153 h 7953153"/>
              <a:gd name="connsiteX7" fmla="*/ 0 w 17646131"/>
              <a:gd name="connsiteY7" fmla="*/ 7953153 h 795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46131" h="7953153">
                <a:moveTo>
                  <a:pt x="2732543" y="0"/>
                </a:moveTo>
                <a:lnTo>
                  <a:pt x="5103626" y="0"/>
                </a:lnTo>
                <a:lnTo>
                  <a:pt x="7559771" y="0"/>
                </a:lnTo>
                <a:lnTo>
                  <a:pt x="17646131" y="0"/>
                </a:lnTo>
                <a:lnTo>
                  <a:pt x="17646131" y="7953153"/>
                </a:lnTo>
                <a:lnTo>
                  <a:pt x="10292315" y="7953153"/>
                </a:lnTo>
                <a:lnTo>
                  <a:pt x="5103626" y="7953153"/>
                </a:lnTo>
                <a:lnTo>
                  <a:pt x="0" y="7953153"/>
                </a:lnTo>
                <a:close/>
              </a:path>
            </a:pathLst>
          </a:custGeom>
        </p:spPr>
        <p:txBody>
          <a:bodyPr wrap="square">
            <a:noAutofit/>
          </a:bodyPr>
          <a:lstStyle>
            <a:lvl1pPr algn="ctr">
              <a:defRPr sz="3200"/>
            </a:lvl1pPr>
          </a:lstStyle>
          <a:p>
            <a:r>
              <a:rPr lang="en-US"/>
              <a:t>Click icon to add picture</a:t>
            </a:r>
          </a:p>
        </p:txBody>
      </p:sp>
    </p:spTree>
    <p:extLst>
      <p:ext uri="{BB962C8B-B14F-4D97-AF65-F5344CB8AC3E}">
        <p14:creationId xmlns:p14="http://schemas.microsoft.com/office/powerpoint/2010/main" val="138827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622742" y="0"/>
            <a:ext cx="14562344" cy="13716000"/>
          </a:xfrm>
          <a:custGeom>
            <a:avLst/>
            <a:gdLst>
              <a:gd name="connsiteX0" fmla="*/ 4658914 w 14562344"/>
              <a:gd name="connsiteY0" fmla="*/ 0 h 13716000"/>
              <a:gd name="connsiteX1" fmla="*/ 14562344 w 14562344"/>
              <a:gd name="connsiteY1" fmla="*/ 0 h 13716000"/>
              <a:gd name="connsiteX2" fmla="*/ 9903430 w 14562344"/>
              <a:gd name="connsiteY2" fmla="*/ 13716000 h 13716000"/>
              <a:gd name="connsiteX3" fmla="*/ 0 w 14562344"/>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4562344" h="13716000">
                <a:moveTo>
                  <a:pt x="4658914" y="0"/>
                </a:moveTo>
                <a:lnTo>
                  <a:pt x="14562344" y="0"/>
                </a:lnTo>
                <a:lnTo>
                  <a:pt x="9903430" y="13716000"/>
                </a:lnTo>
                <a:lnTo>
                  <a:pt x="0" y="13716000"/>
                </a:lnTo>
                <a:close/>
              </a:path>
            </a:pathLst>
          </a:custGeom>
        </p:spPr>
        <p:txBody>
          <a:bodyPr wrap="square">
            <a:noAutofit/>
          </a:bodyPr>
          <a:lstStyle>
            <a:lvl1pPr algn="ctr">
              <a:defRPr sz="3200"/>
            </a:lvl1pPr>
          </a:lstStyle>
          <a:p>
            <a:r>
              <a:rPr lang="en-US"/>
              <a:t>Click icon to add picture</a:t>
            </a:r>
          </a:p>
        </p:txBody>
      </p:sp>
    </p:spTree>
    <p:extLst>
      <p:ext uri="{BB962C8B-B14F-4D97-AF65-F5344CB8AC3E}">
        <p14:creationId xmlns:p14="http://schemas.microsoft.com/office/powerpoint/2010/main" val="393015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363201" y="4132356"/>
            <a:ext cx="12409208" cy="6422065"/>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177997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982686" y="3265714"/>
            <a:ext cx="9840685" cy="5551715"/>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194073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654628" y="1824585"/>
            <a:ext cx="12409208" cy="9257072"/>
          </a:xfrm>
          <a:prstGeom prst="rect">
            <a:avLst/>
          </a:prstGeom>
        </p:spPr>
        <p:txBody>
          <a:bodyPr/>
          <a:lstStyle>
            <a:lvl1pPr algn="ctr">
              <a:defRPr sz="3200"/>
            </a:lvl1pPr>
          </a:lstStyle>
          <a:p>
            <a:r>
              <a:rPr lang="en-US"/>
              <a:t>Click icon to add picture</a:t>
            </a:r>
          </a:p>
        </p:txBody>
      </p:sp>
      <p:sp>
        <p:nvSpPr>
          <p:cNvPr id="7" name="Picture Placeholder 3"/>
          <p:cNvSpPr>
            <a:spLocks noGrp="1"/>
          </p:cNvSpPr>
          <p:nvPr>
            <p:ph type="pic" sz="quarter" idx="11"/>
          </p:nvPr>
        </p:nvSpPr>
        <p:spPr>
          <a:xfrm>
            <a:off x="17504227" y="9920329"/>
            <a:ext cx="5290453" cy="2561500"/>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17407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3"/>
          <p:cNvSpPr>
            <a:spLocks noGrp="1"/>
          </p:cNvSpPr>
          <p:nvPr>
            <p:ph type="pic" sz="quarter" idx="13"/>
          </p:nvPr>
        </p:nvSpPr>
        <p:spPr>
          <a:xfrm>
            <a:off x="17700171" y="2172928"/>
            <a:ext cx="4789715" cy="3857758"/>
          </a:xfrm>
          <a:prstGeom prst="rect">
            <a:avLst/>
          </a:prstGeom>
        </p:spPr>
        <p:txBody>
          <a:bodyPr/>
          <a:lstStyle>
            <a:lvl1pPr algn="ctr">
              <a:defRPr sz="3200"/>
            </a:lvl1pPr>
          </a:lstStyle>
          <a:p>
            <a:r>
              <a:rPr lang="en-US"/>
              <a:t>Click icon to add picture</a:t>
            </a:r>
          </a:p>
        </p:txBody>
      </p:sp>
      <p:sp>
        <p:nvSpPr>
          <p:cNvPr id="9" name="Picture Placeholder 3"/>
          <p:cNvSpPr>
            <a:spLocks noGrp="1"/>
          </p:cNvSpPr>
          <p:nvPr>
            <p:ph type="pic" sz="quarter" idx="12"/>
          </p:nvPr>
        </p:nvSpPr>
        <p:spPr>
          <a:xfrm>
            <a:off x="12475029" y="2172928"/>
            <a:ext cx="4789715" cy="3857758"/>
          </a:xfrm>
          <a:prstGeom prst="rect">
            <a:avLst/>
          </a:prstGeom>
        </p:spPr>
        <p:txBody>
          <a:bodyPr/>
          <a:lstStyle>
            <a:lvl1pPr algn="ctr">
              <a:defRPr sz="3200"/>
            </a:lvl1pPr>
          </a:lstStyle>
          <a:p>
            <a:r>
              <a:rPr lang="en-US"/>
              <a:t>Click icon to add picture</a:t>
            </a:r>
          </a:p>
        </p:txBody>
      </p:sp>
      <p:sp>
        <p:nvSpPr>
          <p:cNvPr id="4" name="Picture Placeholder 3"/>
          <p:cNvSpPr>
            <a:spLocks noGrp="1"/>
          </p:cNvSpPr>
          <p:nvPr>
            <p:ph type="pic" sz="quarter" idx="10"/>
          </p:nvPr>
        </p:nvSpPr>
        <p:spPr>
          <a:xfrm>
            <a:off x="1937656" y="3000243"/>
            <a:ext cx="4789715" cy="8843414"/>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9985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592914" y="2436294"/>
            <a:ext cx="7576458" cy="8843414"/>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38834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3"/>
          <p:cNvSpPr>
            <a:spLocks noGrp="1"/>
          </p:cNvSpPr>
          <p:nvPr>
            <p:ph type="pic" sz="quarter" idx="11"/>
          </p:nvPr>
        </p:nvSpPr>
        <p:spPr>
          <a:xfrm>
            <a:off x="1805197" y="3853541"/>
            <a:ext cx="6183086" cy="8512627"/>
          </a:xfrm>
          <a:prstGeom prst="rect">
            <a:avLst/>
          </a:prstGeom>
        </p:spPr>
        <p:txBody>
          <a:bodyPr/>
          <a:lstStyle>
            <a:lvl1pPr algn="ctr">
              <a:defRPr sz="3200"/>
            </a:lvl1pPr>
          </a:lstStyle>
          <a:p>
            <a:r>
              <a:rPr lang="en-US"/>
              <a:t>Click icon to add picture</a:t>
            </a:r>
          </a:p>
        </p:txBody>
      </p:sp>
      <p:sp>
        <p:nvSpPr>
          <p:cNvPr id="4" name="Picture Placeholder 3"/>
          <p:cNvSpPr>
            <a:spLocks noGrp="1"/>
          </p:cNvSpPr>
          <p:nvPr>
            <p:ph type="pic" sz="quarter" idx="10"/>
          </p:nvPr>
        </p:nvSpPr>
        <p:spPr>
          <a:xfrm>
            <a:off x="14913427" y="2373082"/>
            <a:ext cx="7989934" cy="2743201"/>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35636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341693" y="2436294"/>
            <a:ext cx="7576458" cy="8843414"/>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28596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3"/>
          <p:cNvSpPr>
            <a:spLocks noGrp="1"/>
          </p:cNvSpPr>
          <p:nvPr>
            <p:ph type="pic" sz="quarter" idx="11"/>
          </p:nvPr>
        </p:nvSpPr>
        <p:spPr>
          <a:xfrm>
            <a:off x="18701656" y="5453743"/>
            <a:ext cx="4201887" cy="6988628"/>
          </a:xfrm>
          <a:prstGeom prst="rect">
            <a:avLst/>
          </a:prstGeom>
        </p:spPr>
        <p:txBody>
          <a:bodyPr/>
          <a:lstStyle>
            <a:lvl1pPr algn="ctr">
              <a:defRPr sz="3200"/>
            </a:lvl1pPr>
          </a:lstStyle>
          <a:p>
            <a:r>
              <a:rPr lang="en-US"/>
              <a:t>Click icon to add picture</a:t>
            </a:r>
          </a:p>
        </p:txBody>
      </p:sp>
      <p:sp>
        <p:nvSpPr>
          <p:cNvPr id="4" name="Picture Placeholder 3"/>
          <p:cNvSpPr>
            <a:spLocks noGrp="1"/>
          </p:cNvSpPr>
          <p:nvPr>
            <p:ph type="pic" sz="quarter" idx="10"/>
          </p:nvPr>
        </p:nvSpPr>
        <p:spPr>
          <a:xfrm>
            <a:off x="2046513" y="1959429"/>
            <a:ext cx="10428515" cy="6988628"/>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287216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3" y="0"/>
            <a:ext cx="24387048" cy="13716000"/>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190695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Picture Placeholder 3"/>
          <p:cNvSpPr>
            <a:spLocks noGrp="1"/>
          </p:cNvSpPr>
          <p:nvPr>
            <p:ph type="pic" sz="quarter" idx="13"/>
          </p:nvPr>
        </p:nvSpPr>
        <p:spPr>
          <a:xfrm>
            <a:off x="5819576" y="7172686"/>
            <a:ext cx="3533576" cy="4897571"/>
          </a:xfrm>
          <a:prstGeom prst="rect">
            <a:avLst/>
          </a:prstGeom>
        </p:spPr>
        <p:txBody>
          <a:bodyPr/>
          <a:lstStyle>
            <a:lvl1pPr algn="ctr">
              <a:defRPr sz="3200"/>
            </a:lvl1pPr>
          </a:lstStyle>
          <a:p>
            <a:r>
              <a:rPr lang="en-US"/>
              <a:t>Click icon to add picture</a:t>
            </a:r>
          </a:p>
        </p:txBody>
      </p:sp>
      <p:sp>
        <p:nvSpPr>
          <p:cNvPr id="9" name="Picture Placeholder 3"/>
          <p:cNvSpPr>
            <a:spLocks noGrp="1"/>
          </p:cNvSpPr>
          <p:nvPr>
            <p:ph type="pic" sz="quarter" idx="12"/>
          </p:nvPr>
        </p:nvSpPr>
        <p:spPr>
          <a:xfrm>
            <a:off x="10086775" y="2275115"/>
            <a:ext cx="3533576" cy="4897571"/>
          </a:xfrm>
          <a:prstGeom prst="rect">
            <a:avLst/>
          </a:prstGeom>
        </p:spPr>
        <p:txBody>
          <a:bodyPr/>
          <a:lstStyle>
            <a:lvl1pPr algn="ctr">
              <a:defRPr sz="3200"/>
            </a:lvl1pPr>
          </a:lstStyle>
          <a:p>
            <a:r>
              <a:rPr lang="en-US"/>
              <a:t>Click icon to add picture</a:t>
            </a:r>
          </a:p>
        </p:txBody>
      </p:sp>
      <p:sp>
        <p:nvSpPr>
          <p:cNvPr id="6" name="Picture Placeholder 3"/>
          <p:cNvSpPr>
            <a:spLocks noGrp="1"/>
          </p:cNvSpPr>
          <p:nvPr>
            <p:ph type="pic" sz="quarter" idx="11"/>
          </p:nvPr>
        </p:nvSpPr>
        <p:spPr>
          <a:xfrm>
            <a:off x="1545773" y="2275115"/>
            <a:ext cx="3533576" cy="4897571"/>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364535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3"/>
          <p:cNvSpPr>
            <a:spLocks noGrp="1"/>
          </p:cNvSpPr>
          <p:nvPr>
            <p:ph type="pic" sz="quarter" idx="12"/>
          </p:nvPr>
        </p:nvSpPr>
        <p:spPr>
          <a:xfrm>
            <a:off x="16001999" y="3319124"/>
            <a:ext cx="8643257" cy="8219734"/>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295569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3"/>
          <p:cNvSpPr>
            <a:spLocks noGrp="1"/>
          </p:cNvSpPr>
          <p:nvPr>
            <p:ph type="pic" sz="quarter" idx="12"/>
          </p:nvPr>
        </p:nvSpPr>
        <p:spPr>
          <a:xfrm>
            <a:off x="10842172" y="2319486"/>
            <a:ext cx="13545004" cy="11396514"/>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31105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7" name="Picture Placeholder 3"/>
          <p:cNvSpPr>
            <a:spLocks noGrp="1"/>
          </p:cNvSpPr>
          <p:nvPr>
            <p:ph type="pic" sz="quarter" idx="14"/>
          </p:nvPr>
        </p:nvSpPr>
        <p:spPr>
          <a:xfrm>
            <a:off x="4196297" y="7151915"/>
            <a:ext cx="6580560" cy="4680858"/>
          </a:xfrm>
          <a:prstGeom prst="rect">
            <a:avLst/>
          </a:prstGeom>
        </p:spPr>
        <p:txBody>
          <a:bodyPr/>
          <a:lstStyle>
            <a:lvl1pPr algn="ctr">
              <a:defRPr sz="3200"/>
            </a:lvl1pPr>
          </a:lstStyle>
          <a:p>
            <a:r>
              <a:rPr lang="en-US"/>
              <a:t>Click icon to add picture</a:t>
            </a:r>
          </a:p>
        </p:txBody>
      </p:sp>
      <p:sp>
        <p:nvSpPr>
          <p:cNvPr id="6" name="Picture Placeholder 3"/>
          <p:cNvSpPr>
            <a:spLocks noGrp="1"/>
          </p:cNvSpPr>
          <p:nvPr>
            <p:ph type="pic" sz="quarter" idx="13"/>
          </p:nvPr>
        </p:nvSpPr>
        <p:spPr>
          <a:xfrm>
            <a:off x="1257155" y="2220685"/>
            <a:ext cx="4534046" cy="6640286"/>
          </a:xfrm>
          <a:prstGeom prst="rect">
            <a:avLst/>
          </a:prstGeom>
        </p:spPr>
        <p:txBody>
          <a:bodyPr/>
          <a:lstStyle>
            <a:lvl1pPr algn="ctr">
              <a:defRPr sz="3200"/>
            </a:lvl1pPr>
          </a:lstStyle>
          <a:p>
            <a:r>
              <a:rPr lang="en-US"/>
              <a:t>Click icon to add picture</a:t>
            </a:r>
          </a:p>
        </p:txBody>
      </p:sp>
      <p:sp>
        <p:nvSpPr>
          <p:cNvPr id="9" name="Picture Placeholder 3"/>
          <p:cNvSpPr>
            <a:spLocks noGrp="1"/>
          </p:cNvSpPr>
          <p:nvPr>
            <p:ph type="pic" sz="quarter" idx="12"/>
          </p:nvPr>
        </p:nvSpPr>
        <p:spPr>
          <a:xfrm>
            <a:off x="15348855" y="2220685"/>
            <a:ext cx="7554505" cy="5878288"/>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26856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16673883" y="2503716"/>
            <a:ext cx="6183086" cy="1349826"/>
          </a:xfrm>
          <a:prstGeom prst="rect">
            <a:avLst/>
          </a:prstGeom>
        </p:spPr>
        <p:txBody>
          <a:bodyPr/>
          <a:lstStyle>
            <a:lvl1pPr algn="ctr">
              <a:defRPr sz="3200"/>
            </a:lvl1pPr>
          </a:lstStyle>
          <a:p>
            <a:r>
              <a:rPr lang="en-US"/>
              <a:t>Click icon to add picture</a:t>
            </a:r>
          </a:p>
        </p:txBody>
      </p:sp>
      <p:sp>
        <p:nvSpPr>
          <p:cNvPr id="9" name="Picture Placeholder 3"/>
          <p:cNvSpPr>
            <a:spLocks noGrp="1"/>
          </p:cNvSpPr>
          <p:nvPr>
            <p:ph type="pic" sz="quarter" idx="12"/>
          </p:nvPr>
        </p:nvSpPr>
        <p:spPr>
          <a:xfrm>
            <a:off x="2610740" y="3853541"/>
            <a:ext cx="6183086" cy="8512627"/>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121847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6996097" y="7271660"/>
            <a:ext cx="5998273" cy="4376057"/>
          </a:xfrm>
          <a:prstGeom prst="rect">
            <a:avLst/>
          </a:prstGeom>
        </p:spPr>
        <p:txBody>
          <a:bodyPr/>
          <a:lstStyle>
            <a:lvl1pPr algn="ctr">
              <a:defRPr sz="3200"/>
            </a:lvl1pPr>
          </a:lstStyle>
          <a:p>
            <a:r>
              <a:rPr lang="en-US"/>
              <a:t>Click icon to add picture</a:t>
            </a:r>
          </a:p>
        </p:txBody>
      </p:sp>
      <p:sp>
        <p:nvSpPr>
          <p:cNvPr id="9" name="Picture Placeholder 3"/>
          <p:cNvSpPr>
            <a:spLocks noGrp="1"/>
          </p:cNvSpPr>
          <p:nvPr>
            <p:ph type="pic" sz="quarter" idx="12"/>
          </p:nvPr>
        </p:nvSpPr>
        <p:spPr>
          <a:xfrm>
            <a:off x="997824" y="2895603"/>
            <a:ext cx="5998273" cy="4376057"/>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42110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997825" y="2319485"/>
            <a:ext cx="5648684" cy="8631543"/>
          </a:xfrm>
          <a:prstGeom prst="rect">
            <a:avLst/>
          </a:prstGeom>
        </p:spPr>
        <p:txBody>
          <a:bodyPr/>
          <a:lstStyle>
            <a:lvl1pPr algn="ctr">
              <a:defRPr sz="3200"/>
            </a:lvl1pPr>
          </a:lstStyle>
          <a:p>
            <a:r>
              <a:rPr lang="en-US"/>
              <a:t>Click icon to add picture</a:t>
            </a:r>
          </a:p>
        </p:txBody>
      </p:sp>
      <p:sp>
        <p:nvSpPr>
          <p:cNvPr id="9" name="Picture Placeholder 3"/>
          <p:cNvSpPr>
            <a:spLocks noGrp="1"/>
          </p:cNvSpPr>
          <p:nvPr>
            <p:ph type="pic" sz="quarter" idx="12"/>
          </p:nvPr>
        </p:nvSpPr>
        <p:spPr>
          <a:xfrm>
            <a:off x="15305314" y="7890199"/>
            <a:ext cx="7598047" cy="4376057"/>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320014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3"/>
          <p:cNvSpPr>
            <a:spLocks noGrp="1"/>
          </p:cNvSpPr>
          <p:nvPr>
            <p:ph type="pic" sz="quarter" idx="14"/>
          </p:nvPr>
        </p:nvSpPr>
        <p:spPr>
          <a:xfrm>
            <a:off x="16220029" y="2319486"/>
            <a:ext cx="7246541" cy="4049485"/>
          </a:xfrm>
          <a:prstGeom prst="rect">
            <a:avLst/>
          </a:prstGeom>
        </p:spPr>
        <p:txBody>
          <a:bodyPr/>
          <a:lstStyle>
            <a:lvl1pPr algn="ctr">
              <a:defRPr sz="3200"/>
            </a:lvl1pPr>
          </a:lstStyle>
          <a:p>
            <a:r>
              <a:rPr lang="en-US"/>
              <a:t>Click icon to add picture</a:t>
            </a:r>
          </a:p>
        </p:txBody>
      </p:sp>
      <p:sp>
        <p:nvSpPr>
          <p:cNvPr id="5" name="Picture Placeholder 3"/>
          <p:cNvSpPr>
            <a:spLocks noGrp="1"/>
          </p:cNvSpPr>
          <p:nvPr>
            <p:ph type="pic" sz="quarter" idx="13"/>
          </p:nvPr>
        </p:nvSpPr>
        <p:spPr>
          <a:xfrm>
            <a:off x="997825" y="2319486"/>
            <a:ext cx="4096689" cy="5570714"/>
          </a:xfrm>
          <a:prstGeom prst="rect">
            <a:avLst/>
          </a:prstGeom>
        </p:spPr>
        <p:txBody>
          <a:bodyPr/>
          <a:lstStyle>
            <a:lvl1pPr algn="ctr">
              <a:defRPr sz="3200"/>
            </a:lvl1pPr>
          </a:lstStyle>
          <a:p>
            <a:r>
              <a:rPr lang="en-US"/>
              <a:t>Click icon to add picture</a:t>
            </a:r>
          </a:p>
        </p:txBody>
      </p:sp>
      <p:sp>
        <p:nvSpPr>
          <p:cNvPr id="9" name="Picture Placeholder 3"/>
          <p:cNvSpPr>
            <a:spLocks noGrp="1"/>
          </p:cNvSpPr>
          <p:nvPr>
            <p:ph type="pic" sz="quarter" idx="12"/>
          </p:nvPr>
        </p:nvSpPr>
        <p:spPr>
          <a:xfrm>
            <a:off x="8984596" y="7890199"/>
            <a:ext cx="4096689" cy="4040139"/>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151959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8" name="Picture Placeholder 3"/>
          <p:cNvSpPr>
            <a:spLocks noGrp="1"/>
          </p:cNvSpPr>
          <p:nvPr>
            <p:ph type="pic" sz="quarter" idx="14"/>
          </p:nvPr>
        </p:nvSpPr>
        <p:spPr>
          <a:xfrm>
            <a:off x="16045543" y="11279709"/>
            <a:ext cx="6857817" cy="1613195"/>
          </a:xfrm>
          <a:prstGeom prst="rect">
            <a:avLst/>
          </a:prstGeom>
        </p:spPr>
        <p:txBody>
          <a:bodyPr/>
          <a:lstStyle>
            <a:lvl1pPr algn="ctr">
              <a:defRPr sz="3200"/>
            </a:lvl1pPr>
          </a:lstStyle>
          <a:p>
            <a:r>
              <a:rPr lang="en-US"/>
              <a:t>Click icon to add picture</a:t>
            </a:r>
          </a:p>
        </p:txBody>
      </p:sp>
      <p:sp>
        <p:nvSpPr>
          <p:cNvPr id="9" name="Picture Placeholder 3"/>
          <p:cNvSpPr>
            <a:spLocks noGrp="1"/>
          </p:cNvSpPr>
          <p:nvPr>
            <p:ph type="pic" sz="quarter" idx="12"/>
          </p:nvPr>
        </p:nvSpPr>
        <p:spPr>
          <a:xfrm>
            <a:off x="4031218" y="2416630"/>
            <a:ext cx="9924268" cy="8863079"/>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27338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Picture Placeholder 3"/>
          <p:cNvSpPr>
            <a:spLocks noGrp="1"/>
          </p:cNvSpPr>
          <p:nvPr>
            <p:ph type="pic" sz="quarter" idx="15"/>
          </p:nvPr>
        </p:nvSpPr>
        <p:spPr>
          <a:xfrm>
            <a:off x="19050001" y="2503716"/>
            <a:ext cx="4416568" cy="2699656"/>
          </a:xfrm>
          <a:prstGeom prst="rect">
            <a:avLst/>
          </a:prstGeom>
        </p:spPr>
        <p:txBody>
          <a:bodyPr/>
          <a:lstStyle>
            <a:lvl1pPr algn="ctr">
              <a:defRPr sz="3200"/>
            </a:lvl1pPr>
          </a:lstStyle>
          <a:p>
            <a:r>
              <a:rPr lang="en-US"/>
              <a:t>Click icon to add picture</a:t>
            </a:r>
          </a:p>
        </p:txBody>
      </p:sp>
      <p:sp>
        <p:nvSpPr>
          <p:cNvPr id="8" name="Picture Placeholder 3"/>
          <p:cNvSpPr>
            <a:spLocks noGrp="1"/>
          </p:cNvSpPr>
          <p:nvPr>
            <p:ph type="pic" sz="quarter" idx="14"/>
          </p:nvPr>
        </p:nvSpPr>
        <p:spPr>
          <a:xfrm>
            <a:off x="19050001" y="5769430"/>
            <a:ext cx="4416568" cy="2699656"/>
          </a:xfrm>
          <a:prstGeom prst="rect">
            <a:avLst/>
          </a:prstGeom>
        </p:spPr>
        <p:txBody>
          <a:bodyPr/>
          <a:lstStyle>
            <a:lvl1pPr algn="ctr">
              <a:defRPr sz="3200"/>
            </a:lvl1pPr>
          </a:lstStyle>
          <a:p>
            <a:r>
              <a:rPr lang="en-US"/>
              <a:t>Click icon to add picture</a:t>
            </a:r>
          </a:p>
        </p:txBody>
      </p:sp>
      <p:sp>
        <p:nvSpPr>
          <p:cNvPr id="9" name="Picture Placeholder 3"/>
          <p:cNvSpPr>
            <a:spLocks noGrp="1"/>
          </p:cNvSpPr>
          <p:nvPr>
            <p:ph type="pic" sz="quarter" idx="12"/>
          </p:nvPr>
        </p:nvSpPr>
        <p:spPr>
          <a:xfrm>
            <a:off x="7772400" y="3722916"/>
            <a:ext cx="6183086" cy="8512627"/>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14376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203473" y="2870979"/>
            <a:ext cx="15980232" cy="8685321"/>
          </a:xfrm>
          <a:custGeom>
            <a:avLst/>
            <a:gdLst>
              <a:gd name="connsiteX0" fmla="*/ 0 w 15980232"/>
              <a:gd name="connsiteY0" fmla="*/ 0 h 8685321"/>
              <a:gd name="connsiteX1" fmla="*/ 15980232 w 15980232"/>
              <a:gd name="connsiteY1" fmla="*/ 0 h 8685321"/>
              <a:gd name="connsiteX2" fmla="*/ 15980232 w 15980232"/>
              <a:gd name="connsiteY2" fmla="*/ 6651826 h 8685321"/>
              <a:gd name="connsiteX3" fmla="*/ 13946737 w 15980232"/>
              <a:gd name="connsiteY3" fmla="*/ 8685320 h 8685321"/>
              <a:gd name="connsiteX4" fmla="*/ 0 w 15980232"/>
              <a:gd name="connsiteY4" fmla="*/ 8685321 h 8685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0232" h="8685321">
                <a:moveTo>
                  <a:pt x="0" y="0"/>
                </a:moveTo>
                <a:lnTo>
                  <a:pt x="15980232" y="0"/>
                </a:lnTo>
                <a:lnTo>
                  <a:pt x="15980232" y="6651826"/>
                </a:lnTo>
                <a:cubicBezTo>
                  <a:pt x="15980232" y="7774894"/>
                  <a:pt x="15069805" y="8685320"/>
                  <a:pt x="13946737" y="8685320"/>
                </a:cubicBezTo>
                <a:lnTo>
                  <a:pt x="0" y="8685321"/>
                </a:lnTo>
                <a:close/>
              </a:path>
            </a:pathLst>
          </a:custGeom>
        </p:spPr>
        <p:txBody>
          <a:bodyPr wrap="square">
            <a:noAutofit/>
          </a:bodyPr>
          <a:lstStyle>
            <a:lvl1pPr algn="ctr">
              <a:defRPr sz="3200"/>
            </a:lvl1pPr>
          </a:lstStyle>
          <a:p>
            <a:r>
              <a:rPr lang="en-US"/>
              <a:t>Click icon to add picture</a:t>
            </a:r>
          </a:p>
        </p:txBody>
      </p:sp>
    </p:spTree>
    <p:extLst>
      <p:ext uri="{BB962C8B-B14F-4D97-AF65-F5344CB8AC3E}">
        <p14:creationId xmlns:p14="http://schemas.microsoft.com/office/powerpoint/2010/main" val="38844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19484694" y="5268133"/>
            <a:ext cx="2395410" cy="2395411"/>
          </a:xfrm>
          <a:custGeom>
            <a:avLst/>
            <a:gdLst>
              <a:gd name="connsiteX0" fmla="*/ 0 w 2395410"/>
              <a:gd name="connsiteY0" fmla="*/ 0 h 2395411"/>
              <a:gd name="connsiteX1" fmla="*/ 2395410 w 2395410"/>
              <a:gd name="connsiteY1" fmla="*/ 0 h 2395411"/>
              <a:gd name="connsiteX2" fmla="*/ 2395410 w 2395410"/>
              <a:gd name="connsiteY2" fmla="*/ 1779239 h 2395411"/>
              <a:gd name="connsiteX3" fmla="*/ 1779238 w 2395410"/>
              <a:gd name="connsiteY3" fmla="*/ 2395411 h 2395411"/>
              <a:gd name="connsiteX4" fmla="*/ 0 w 2395410"/>
              <a:gd name="connsiteY4" fmla="*/ 2395411 h 239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410" h="2395411">
                <a:moveTo>
                  <a:pt x="0" y="0"/>
                </a:moveTo>
                <a:lnTo>
                  <a:pt x="2395410" y="0"/>
                </a:lnTo>
                <a:lnTo>
                  <a:pt x="2395410" y="1779239"/>
                </a:lnTo>
                <a:cubicBezTo>
                  <a:pt x="2395410" y="2119541"/>
                  <a:pt x="2119542" y="2395411"/>
                  <a:pt x="1779238" y="2395411"/>
                </a:cubicBezTo>
                <a:lnTo>
                  <a:pt x="0" y="2395411"/>
                </a:lnTo>
                <a:close/>
              </a:path>
            </a:pathLst>
          </a:custGeom>
        </p:spPr>
        <p:txBody>
          <a:bodyPr wrap="square">
            <a:noAutofit/>
          </a:bodyPr>
          <a:lstStyle>
            <a:lvl1pPr algn="ctr">
              <a:defRPr sz="3200"/>
            </a:lvl1pPr>
          </a:lstStyle>
          <a:p>
            <a:r>
              <a:rPr lang="en-US"/>
              <a:t>Click icon to add picture</a:t>
            </a:r>
          </a:p>
        </p:txBody>
      </p:sp>
      <p:sp>
        <p:nvSpPr>
          <p:cNvPr id="17" name="Picture Placeholder 16"/>
          <p:cNvSpPr>
            <a:spLocks noGrp="1"/>
          </p:cNvSpPr>
          <p:nvPr>
            <p:ph type="pic" sz="quarter" idx="16"/>
          </p:nvPr>
        </p:nvSpPr>
        <p:spPr>
          <a:xfrm>
            <a:off x="16872676" y="5268133"/>
            <a:ext cx="2395412" cy="2395411"/>
          </a:xfrm>
          <a:custGeom>
            <a:avLst/>
            <a:gdLst>
              <a:gd name="connsiteX0" fmla="*/ 0 w 2395412"/>
              <a:gd name="connsiteY0" fmla="*/ 0 h 2395411"/>
              <a:gd name="connsiteX1" fmla="*/ 2395412 w 2395412"/>
              <a:gd name="connsiteY1" fmla="*/ 0 h 2395411"/>
              <a:gd name="connsiteX2" fmla="*/ 2395412 w 2395412"/>
              <a:gd name="connsiteY2" fmla="*/ 2395411 h 2395411"/>
              <a:gd name="connsiteX3" fmla="*/ 0 w 2395412"/>
              <a:gd name="connsiteY3" fmla="*/ 2395411 h 2395411"/>
            </a:gdLst>
            <a:ahLst/>
            <a:cxnLst>
              <a:cxn ang="0">
                <a:pos x="connsiteX0" y="connsiteY0"/>
              </a:cxn>
              <a:cxn ang="0">
                <a:pos x="connsiteX1" y="connsiteY1"/>
              </a:cxn>
              <a:cxn ang="0">
                <a:pos x="connsiteX2" y="connsiteY2"/>
              </a:cxn>
              <a:cxn ang="0">
                <a:pos x="connsiteX3" y="connsiteY3"/>
              </a:cxn>
            </a:cxnLst>
            <a:rect l="l" t="t" r="r" b="b"/>
            <a:pathLst>
              <a:path w="2395412" h="2395411">
                <a:moveTo>
                  <a:pt x="0" y="0"/>
                </a:moveTo>
                <a:lnTo>
                  <a:pt x="2395412" y="0"/>
                </a:lnTo>
                <a:lnTo>
                  <a:pt x="2395412" y="2395411"/>
                </a:lnTo>
                <a:lnTo>
                  <a:pt x="0" y="2395411"/>
                </a:lnTo>
                <a:close/>
              </a:path>
            </a:pathLst>
          </a:custGeom>
        </p:spPr>
        <p:txBody>
          <a:bodyPr wrap="square">
            <a:noAutofit/>
          </a:bodyPr>
          <a:lstStyle>
            <a:lvl1pPr algn="ctr">
              <a:defRPr sz="3200"/>
            </a:lvl1pPr>
          </a:lstStyle>
          <a:p>
            <a:r>
              <a:rPr lang="en-US"/>
              <a:t>Click icon to add picture</a:t>
            </a:r>
          </a:p>
        </p:txBody>
      </p:sp>
      <p:sp>
        <p:nvSpPr>
          <p:cNvPr id="15" name="Picture Placeholder 14"/>
          <p:cNvSpPr>
            <a:spLocks noGrp="1"/>
          </p:cNvSpPr>
          <p:nvPr>
            <p:ph type="pic" sz="quarter" idx="15"/>
          </p:nvPr>
        </p:nvSpPr>
        <p:spPr>
          <a:xfrm>
            <a:off x="19484694" y="2656115"/>
            <a:ext cx="2395410" cy="2395411"/>
          </a:xfrm>
          <a:custGeom>
            <a:avLst/>
            <a:gdLst>
              <a:gd name="connsiteX0" fmla="*/ 0 w 2395410"/>
              <a:gd name="connsiteY0" fmla="*/ 0 h 2395411"/>
              <a:gd name="connsiteX1" fmla="*/ 2395410 w 2395410"/>
              <a:gd name="connsiteY1" fmla="*/ 0 h 2395411"/>
              <a:gd name="connsiteX2" fmla="*/ 2395410 w 2395410"/>
              <a:gd name="connsiteY2" fmla="*/ 2395411 h 2395411"/>
              <a:gd name="connsiteX3" fmla="*/ 0 w 2395410"/>
              <a:gd name="connsiteY3" fmla="*/ 2395411 h 2395411"/>
            </a:gdLst>
            <a:ahLst/>
            <a:cxnLst>
              <a:cxn ang="0">
                <a:pos x="connsiteX0" y="connsiteY0"/>
              </a:cxn>
              <a:cxn ang="0">
                <a:pos x="connsiteX1" y="connsiteY1"/>
              </a:cxn>
              <a:cxn ang="0">
                <a:pos x="connsiteX2" y="connsiteY2"/>
              </a:cxn>
              <a:cxn ang="0">
                <a:pos x="connsiteX3" y="connsiteY3"/>
              </a:cxn>
            </a:cxnLst>
            <a:rect l="l" t="t" r="r" b="b"/>
            <a:pathLst>
              <a:path w="2395410" h="2395411">
                <a:moveTo>
                  <a:pt x="0" y="0"/>
                </a:moveTo>
                <a:lnTo>
                  <a:pt x="2395410" y="0"/>
                </a:lnTo>
                <a:lnTo>
                  <a:pt x="2395410" y="2395411"/>
                </a:lnTo>
                <a:lnTo>
                  <a:pt x="0" y="2395411"/>
                </a:lnTo>
                <a:close/>
              </a:path>
            </a:pathLst>
          </a:custGeom>
        </p:spPr>
        <p:txBody>
          <a:bodyPr wrap="square">
            <a:noAutofit/>
          </a:bodyPr>
          <a:lstStyle>
            <a:lvl1pPr algn="ctr">
              <a:defRPr sz="3200"/>
            </a:lvl1pPr>
          </a:lstStyle>
          <a:p>
            <a:r>
              <a:rPr lang="en-US"/>
              <a:t>Click icon to add picture</a:t>
            </a:r>
          </a:p>
        </p:txBody>
      </p:sp>
      <p:sp>
        <p:nvSpPr>
          <p:cNvPr id="13" name="Picture Placeholder 12"/>
          <p:cNvSpPr>
            <a:spLocks noGrp="1"/>
          </p:cNvSpPr>
          <p:nvPr>
            <p:ph type="pic" sz="quarter" idx="14"/>
          </p:nvPr>
        </p:nvSpPr>
        <p:spPr>
          <a:xfrm>
            <a:off x="16872676" y="2656115"/>
            <a:ext cx="2395412" cy="2395411"/>
          </a:xfrm>
          <a:custGeom>
            <a:avLst/>
            <a:gdLst>
              <a:gd name="connsiteX0" fmla="*/ 616172 w 2395412"/>
              <a:gd name="connsiteY0" fmla="*/ 0 h 2395411"/>
              <a:gd name="connsiteX1" fmla="*/ 2395412 w 2395412"/>
              <a:gd name="connsiteY1" fmla="*/ 0 h 2395411"/>
              <a:gd name="connsiteX2" fmla="*/ 2395412 w 2395412"/>
              <a:gd name="connsiteY2" fmla="*/ 2395411 h 2395411"/>
              <a:gd name="connsiteX3" fmla="*/ 0 w 2395412"/>
              <a:gd name="connsiteY3" fmla="*/ 2395411 h 2395411"/>
              <a:gd name="connsiteX4" fmla="*/ 0 w 2395412"/>
              <a:gd name="connsiteY4" fmla="*/ 616172 h 2395411"/>
              <a:gd name="connsiteX5" fmla="*/ 616172 w 2395412"/>
              <a:gd name="connsiteY5" fmla="*/ 0 h 23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5412" h="2395411">
                <a:moveTo>
                  <a:pt x="616172" y="0"/>
                </a:moveTo>
                <a:lnTo>
                  <a:pt x="2395412" y="0"/>
                </a:lnTo>
                <a:lnTo>
                  <a:pt x="2395412" y="2395411"/>
                </a:lnTo>
                <a:lnTo>
                  <a:pt x="0" y="2395411"/>
                </a:lnTo>
                <a:lnTo>
                  <a:pt x="0" y="616172"/>
                </a:lnTo>
                <a:cubicBezTo>
                  <a:pt x="0" y="275870"/>
                  <a:pt x="275870" y="0"/>
                  <a:pt x="616172" y="0"/>
                </a:cubicBezTo>
                <a:close/>
              </a:path>
            </a:pathLst>
          </a:custGeom>
        </p:spPr>
        <p:txBody>
          <a:bodyPr wrap="square">
            <a:noAutofit/>
          </a:bodyPr>
          <a:lstStyle>
            <a:lvl1pPr algn="ctr">
              <a:defRPr sz="3200"/>
            </a:lvl1pPr>
          </a:lstStyle>
          <a:p>
            <a:r>
              <a:rPr lang="en-US"/>
              <a:t>Click icon to add picture</a:t>
            </a:r>
          </a:p>
        </p:txBody>
      </p:sp>
      <p:sp>
        <p:nvSpPr>
          <p:cNvPr id="11" name="Picture Placeholder 10"/>
          <p:cNvSpPr>
            <a:spLocks noGrp="1"/>
          </p:cNvSpPr>
          <p:nvPr>
            <p:ph type="pic" sz="quarter" idx="13"/>
          </p:nvPr>
        </p:nvSpPr>
        <p:spPr>
          <a:xfrm>
            <a:off x="1248016" y="8686799"/>
            <a:ext cx="11462834" cy="3768567"/>
          </a:xfrm>
          <a:custGeom>
            <a:avLst/>
            <a:gdLst>
              <a:gd name="connsiteX0" fmla="*/ 0 w 11462834"/>
              <a:gd name="connsiteY0" fmla="*/ 0 h 3768567"/>
              <a:gd name="connsiteX1" fmla="*/ 11462834 w 11462834"/>
              <a:gd name="connsiteY1" fmla="*/ 0 h 3768567"/>
              <a:gd name="connsiteX2" fmla="*/ 11462834 w 11462834"/>
              <a:gd name="connsiteY2" fmla="*/ 3768567 h 3768567"/>
              <a:gd name="connsiteX3" fmla="*/ 0 w 11462834"/>
              <a:gd name="connsiteY3" fmla="*/ 3768567 h 3768567"/>
            </a:gdLst>
            <a:ahLst/>
            <a:cxnLst>
              <a:cxn ang="0">
                <a:pos x="connsiteX0" y="connsiteY0"/>
              </a:cxn>
              <a:cxn ang="0">
                <a:pos x="connsiteX1" y="connsiteY1"/>
              </a:cxn>
              <a:cxn ang="0">
                <a:pos x="connsiteX2" y="connsiteY2"/>
              </a:cxn>
              <a:cxn ang="0">
                <a:pos x="connsiteX3" y="connsiteY3"/>
              </a:cxn>
            </a:cxnLst>
            <a:rect l="l" t="t" r="r" b="b"/>
            <a:pathLst>
              <a:path w="11462834" h="3768567">
                <a:moveTo>
                  <a:pt x="0" y="0"/>
                </a:moveTo>
                <a:lnTo>
                  <a:pt x="11462834" y="0"/>
                </a:lnTo>
                <a:lnTo>
                  <a:pt x="11462834" y="3768567"/>
                </a:lnTo>
                <a:lnTo>
                  <a:pt x="0" y="3768567"/>
                </a:lnTo>
                <a:close/>
              </a:path>
            </a:pathLst>
          </a:custGeom>
        </p:spPr>
        <p:txBody>
          <a:bodyPr wrap="square">
            <a:noAutofit/>
          </a:bodyPr>
          <a:lstStyle>
            <a:lvl1pPr algn="ctr">
              <a:defRPr sz="3200"/>
            </a:lvl1pPr>
          </a:lstStyle>
          <a:p>
            <a:r>
              <a:rPr lang="en-US"/>
              <a:t>Click icon to add picture</a:t>
            </a:r>
          </a:p>
        </p:txBody>
      </p:sp>
    </p:spTree>
    <p:extLst>
      <p:ext uri="{BB962C8B-B14F-4D97-AF65-F5344CB8AC3E}">
        <p14:creationId xmlns:p14="http://schemas.microsoft.com/office/powerpoint/2010/main" val="338148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2848957" y="4257676"/>
            <a:ext cx="3678011" cy="6381750"/>
          </a:xfrm>
          <a:custGeom>
            <a:avLst/>
            <a:gdLst>
              <a:gd name="connsiteX0" fmla="*/ 0 w 11462834"/>
              <a:gd name="connsiteY0" fmla="*/ 0 h 3768567"/>
              <a:gd name="connsiteX1" fmla="*/ 11462834 w 11462834"/>
              <a:gd name="connsiteY1" fmla="*/ 0 h 3768567"/>
              <a:gd name="connsiteX2" fmla="*/ 11462834 w 11462834"/>
              <a:gd name="connsiteY2" fmla="*/ 3768567 h 3768567"/>
              <a:gd name="connsiteX3" fmla="*/ 0 w 11462834"/>
              <a:gd name="connsiteY3" fmla="*/ 3768567 h 3768567"/>
            </a:gdLst>
            <a:ahLst/>
            <a:cxnLst>
              <a:cxn ang="0">
                <a:pos x="connsiteX0" y="connsiteY0"/>
              </a:cxn>
              <a:cxn ang="0">
                <a:pos x="connsiteX1" y="connsiteY1"/>
              </a:cxn>
              <a:cxn ang="0">
                <a:pos x="connsiteX2" y="connsiteY2"/>
              </a:cxn>
              <a:cxn ang="0">
                <a:pos x="connsiteX3" y="connsiteY3"/>
              </a:cxn>
            </a:cxnLst>
            <a:rect l="l" t="t" r="r" b="b"/>
            <a:pathLst>
              <a:path w="11462834" h="3768567">
                <a:moveTo>
                  <a:pt x="0" y="0"/>
                </a:moveTo>
                <a:lnTo>
                  <a:pt x="11462834" y="0"/>
                </a:lnTo>
                <a:lnTo>
                  <a:pt x="11462834" y="3768567"/>
                </a:lnTo>
                <a:lnTo>
                  <a:pt x="0" y="3768567"/>
                </a:lnTo>
                <a:close/>
              </a:path>
            </a:pathLst>
          </a:custGeom>
        </p:spPr>
        <p:txBody>
          <a:bodyPr wrap="square">
            <a:noAutofit/>
          </a:bodyPr>
          <a:lstStyle>
            <a:lvl1pPr algn="ctr">
              <a:defRPr sz="3200"/>
            </a:lvl1pPr>
          </a:lstStyle>
          <a:p>
            <a:r>
              <a:rPr lang="en-US"/>
              <a:t>Click icon to add picture</a:t>
            </a:r>
          </a:p>
        </p:txBody>
      </p:sp>
    </p:spTree>
    <p:extLst>
      <p:ext uri="{BB962C8B-B14F-4D97-AF65-F5344CB8AC3E}">
        <p14:creationId xmlns:p14="http://schemas.microsoft.com/office/powerpoint/2010/main" val="343158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6738885" y="3505198"/>
            <a:ext cx="10344772" cy="7794171"/>
          </a:xfrm>
          <a:custGeom>
            <a:avLst/>
            <a:gdLst>
              <a:gd name="connsiteX0" fmla="*/ 0 w 11462834"/>
              <a:gd name="connsiteY0" fmla="*/ 0 h 3768567"/>
              <a:gd name="connsiteX1" fmla="*/ 11462834 w 11462834"/>
              <a:gd name="connsiteY1" fmla="*/ 0 h 3768567"/>
              <a:gd name="connsiteX2" fmla="*/ 11462834 w 11462834"/>
              <a:gd name="connsiteY2" fmla="*/ 3768567 h 3768567"/>
              <a:gd name="connsiteX3" fmla="*/ 0 w 11462834"/>
              <a:gd name="connsiteY3" fmla="*/ 3768567 h 3768567"/>
            </a:gdLst>
            <a:ahLst/>
            <a:cxnLst>
              <a:cxn ang="0">
                <a:pos x="connsiteX0" y="connsiteY0"/>
              </a:cxn>
              <a:cxn ang="0">
                <a:pos x="connsiteX1" y="connsiteY1"/>
              </a:cxn>
              <a:cxn ang="0">
                <a:pos x="connsiteX2" y="connsiteY2"/>
              </a:cxn>
              <a:cxn ang="0">
                <a:pos x="connsiteX3" y="connsiteY3"/>
              </a:cxn>
            </a:cxnLst>
            <a:rect l="l" t="t" r="r" b="b"/>
            <a:pathLst>
              <a:path w="11462834" h="3768567">
                <a:moveTo>
                  <a:pt x="0" y="0"/>
                </a:moveTo>
                <a:lnTo>
                  <a:pt x="11462834" y="0"/>
                </a:lnTo>
                <a:lnTo>
                  <a:pt x="11462834" y="3768567"/>
                </a:lnTo>
                <a:lnTo>
                  <a:pt x="0" y="3768567"/>
                </a:lnTo>
                <a:close/>
              </a:path>
            </a:pathLst>
          </a:custGeom>
        </p:spPr>
        <p:txBody>
          <a:bodyPr wrap="square">
            <a:noAutofit/>
          </a:bodyPr>
          <a:lstStyle>
            <a:lvl1pPr algn="ctr">
              <a:defRPr sz="3200"/>
            </a:lvl1pPr>
          </a:lstStyle>
          <a:p>
            <a:r>
              <a:rPr lang="en-US"/>
              <a:t>Click icon to add picture</a:t>
            </a:r>
          </a:p>
        </p:txBody>
      </p:sp>
    </p:spTree>
    <p:extLst>
      <p:ext uri="{BB962C8B-B14F-4D97-AF65-F5344CB8AC3E}">
        <p14:creationId xmlns:p14="http://schemas.microsoft.com/office/powerpoint/2010/main" val="256125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2" name="Picture Placeholder 3"/>
          <p:cNvSpPr>
            <a:spLocks noGrp="1"/>
          </p:cNvSpPr>
          <p:nvPr>
            <p:ph type="pic" sz="quarter" idx="16"/>
          </p:nvPr>
        </p:nvSpPr>
        <p:spPr>
          <a:xfrm>
            <a:off x="20523423" y="5075415"/>
            <a:ext cx="2404604" cy="2514600"/>
          </a:xfrm>
          <a:prstGeom prst="rect">
            <a:avLst/>
          </a:prstGeom>
        </p:spPr>
        <p:txBody>
          <a:bodyPr/>
          <a:lstStyle>
            <a:lvl1pPr algn="ctr">
              <a:defRPr sz="1800"/>
            </a:lvl1pPr>
          </a:lstStyle>
          <a:p>
            <a:r>
              <a:rPr lang="en-US"/>
              <a:t>Click icon to add picture</a:t>
            </a:r>
          </a:p>
        </p:txBody>
      </p:sp>
      <p:sp>
        <p:nvSpPr>
          <p:cNvPr id="10" name="Picture Placeholder 3"/>
          <p:cNvSpPr>
            <a:spLocks noGrp="1"/>
          </p:cNvSpPr>
          <p:nvPr>
            <p:ph type="pic" sz="quarter" idx="14"/>
          </p:nvPr>
        </p:nvSpPr>
        <p:spPr>
          <a:xfrm>
            <a:off x="15757354" y="5075415"/>
            <a:ext cx="2404604" cy="2514600"/>
          </a:xfrm>
          <a:prstGeom prst="rect">
            <a:avLst/>
          </a:prstGeom>
        </p:spPr>
        <p:txBody>
          <a:bodyPr/>
          <a:lstStyle>
            <a:lvl1pPr algn="ctr">
              <a:defRPr sz="1800"/>
            </a:lvl1pPr>
          </a:lstStyle>
          <a:p>
            <a:r>
              <a:rPr lang="en-US"/>
              <a:t>Click icon to add picture</a:t>
            </a:r>
          </a:p>
        </p:txBody>
      </p:sp>
      <p:sp>
        <p:nvSpPr>
          <p:cNvPr id="11" name="Picture Placeholder 3"/>
          <p:cNvSpPr>
            <a:spLocks noGrp="1"/>
          </p:cNvSpPr>
          <p:nvPr>
            <p:ph type="pic" sz="quarter" idx="15"/>
          </p:nvPr>
        </p:nvSpPr>
        <p:spPr>
          <a:xfrm>
            <a:off x="10991286" y="5075415"/>
            <a:ext cx="2404604" cy="2514600"/>
          </a:xfrm>
          <a:prstGeom prst="rect">
            <a:avLst/>
          </a:prstGeom>
        </p:spPr>
        <p:txBody>
          <a:bodyPr/>
          <a:lstStyle>
            <a:lvl1pPr algn="ctr">
              <a:defRPr sz="1800"/>
            </a:lvl1pPr>
          </a:lstStyle>
          <a:p>
            <a:r>
              <a:rPr lang="en-US"/>
              <a:t>Click icon to add picture</a:t>
            </a:r>
          </a:p>
        </p:txBody>
      </p:sp>
      <p:sp>
        <p:nvSpPr>
          <p:cNvPr id="8" name="Picture Placeholder 3"/>
          <p:cNvSpPr>
            <a:spLocks noGrp="1"/>
          </p:cNvSpPr>
          <p:nvPr>
            <p:ph type="pic" sz="quarter" idx="13"/>
          </p:nvPr>
        </p:nvSpPr>
        <p:spPr>
          <a:xfrm>
            <a:off x="6225216" y="5075415"/>
            <a:ext cx="2404604" cy="2514600"/>
          </a:xfrm>
          <a:prstGeom prst="rect">
            <a:avLst/>
          </a:prstGeom>
        </p:spPr>
        <p:txBody>
          <a:bodyPr/>
          <a:lstStyle>
            <a:lvl1pPr algn="ctr">
              <a:defRPr sz="1800"/>
            </a:lvl1pPr>
          </a:lstStyle>
          <a:p>
            <a:r>
              <a:rPr lang="en-US"/>
              <a:t>Click icon to add picture</a:t>
            </a:r>
          </a:p>
        </p:txBody>
      </p:sp>
      <p:sp>
        <p:nvSpPr>
          <p:cNvPr id="9" name="Picture Placeholder 3"/>
          <p:cNvSpPr>
            <a:spLocks noGrp="1"/>
          </p:cNvSpPr>
          <p:nvPr>
            <p:ph type="pic" sz="quarter" idx="12"/>
          </p:nvPr>
        </p:nvSpPr>
        <p:spPr>
          <a:xfrm>
            <a:off x="1459148" y="5075415"/>
            <a:ext cx="2404604" cy="2514600"/>
          </a:xfrm>
          <a:prstGeom prst="rect">
            <a:avLst/>
          </a:prstGeom>
        </p:spPr>
        <p:txBody>
          <a:bodyPr/>
          <a:lstStyle>
            <a:lvl1pPr algn="ctr">
              <a:defRPr sz="1800"/>
            </a:lvl1pPr>
          </a:lstStyle>
          <a:p>
            <a:r>
              <a:rPr lang="en-US"/>
              <a:t>Click icon to add picture</a:t>
            </a:r>
          </a:p>
        </p:txBody>
      </p:sp>
    </p:spTree>
    <p:extLst>
      <p:ext uri="{BB962C8B-B14F-4D97-AF65-F5344CB8AC3E}">
        <p14:creationId xmlns:p14="http://schemas.microsoft.com/office/powerpoint/2010/main" val="52545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963887" y="2416630"/>
            <a:ext cx="16332072" cy="8863079"/>
          </a:xfrm>
          <a:prstGeom prst="rect">
            <a:avLst/>
          </a:prstGeom>
        </p:spPr>
        <p:txBody>
          <a:bodyPr wrap="square">
            <a:noAutofit/>
          </a:bodyPr>
          <a:lstStyle>
            <a:lvl1pPr algn="ctr">
              <a:defRPr sz="3200"/>
            </a:lvl1pPr>
          </a:lstStyle>
          <a:p>
            <a:r>
              <a:rPr lang="en-US"/>
              <a:t>Click icon to add picture</a:t>
            </a:r>
          </a:p>
        </p:txBody>
      </p:sp>
    </p:spTree>
    <p:extLst>
      <p:ext uri="{BB962C8B-B14F-4D97-AF65-F5344CB8AC3E}">
        <p14:creationId xmlns:p14="http://schemas.microsoft.com/office/powerpoint/2010/main" val="254861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906000" y="5290457"/>
            <a:ext cx="13606962" cy="5943600"/>
          </a:xfrm>
          <a:custGeom>
            <a:avLst/>
            <a:gdLst>
              <a:gd name="connsiteX0" fmla="*/ 1230087 w 13606962"/>
              <a:gd name="connsiteY0" fmla="*/ 0 h 5943600"/>
              <a:gd name="connsiteX1" fmla="*/ 13606962 w 13606962"/>
              <a:gd name="connsiteY1" fmla="*/ 0 h 5943600"/>
              <a:gd name="connsiteX2" fmla="*/ 13606962 w 13606962"/>
              <a:gd name="connsiteY2" fmla="*/ 5943600 h 5943600"/>
              <a:gd name="connsiteX3" fmla="*/ 0 w 13606962"/>
              <a:gd name="connsiteY3" fmla="*/ 5943600 h 5943600"/>
              <a:gd name="connsiteX4" fmla="*/ 0 w 13606962"/>
              <a:gd name="connsiteY4" fmla="*/ 1230087 h 5943600"/>
              <a:gd name="connsiteX5" fmla="*/ 1230087 w 13606962"/>
              <a:gd name="connsiteY5"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6962" h="5943600">
                <a:moveTo>
                  <a:pt x="1230087" y="0"/>
                </a:moveTo>
                <a:lnTo>
                  <a:pt x="13606962" y="0"/>
                </a:lnTo>
                <a:lnTo>
                  <a:pt x="13606962" y="5943600"/>
                </a:lnTo>
                <a:lnTo>
                  <a:pt x="0" y="5943600"/>
                </a:lnTo>
                <a:lnTo>
                  <a:pt x="0" y="1230087"/>
                </a:lnTo>
                <a:cubicBezTo>
                  <a:pt x="0" y="550729"/>
                  <a:pt x="550729" y="0"/>
                  <a:pt x="1230087" y="0"/>
                </a:cubicBezTo>
                <a:close/>
              </a:path>
            </a:pathLst>
          </a:custGeom>
        </p:spPr>
        <p:txBody>
          <a:bodyPr wrap="square">
            <a:noAutofit/>
          </a:bodyPr>
          <a:lstStyle>
            <a:lvl1pPr algn="ctr">
              <a:defRPr sz="3200"/>
            </a:lvl1pPr>
          </a:lstStyle>
          <a:p>
            <a:r>
              <a:rPr lang="en-US"/>
              <a:t>Click icon to add picture</a:t>
            </a:r>
          </a:p>
        </p:txBody>
      </p:sp>
      <p:sp>
        <p:nvSpPr>
          <p:cNvPr id="7" name="Picture Placeholder 6"/>
          <p:cNvSpPr>
            <a:spLocks noGrp="1"/>
          </p:cNvSpPr>
          <p:nvPr>
            <p:ph type="pic" sz="quarter" idx="11"/>
          </p:nvPr>
        </p:nvSpPr>
        <p:spPr>
          <a:xfrm>
            <a:off x="2220955" y="2319486"/>
            <a:ext cx="5648684" cy="1581486"/>
          </a:xfrm>
          <a:custGeom>
            <a:avLst/>
            <a:gdLst>
              <a:gd name="connsiteX0" fmla="*/ 0 w 16332072"/>
              <a:gd name="connsiteY0" fmla="*/ 0 h 8863079"/>
              <a:gd name="connsiteX1" fmla="*/ 16332072 w 16332072"/>
              <a:gd name="connsiteY1" fmla="*/ 0 h 8863079"/>
              <a:gd name="connsiteX2" fmla="*/ 16332072 w 16332072"/>
              <a:gd name="connsiteY2" fmla="*/ 8863079 h 8863079"/>
              <a:gd name="connsiteX3" fmla="*/ 0 w 16332072"/>
              <a:gd name="connsiteY3" fmla="*/ 8863079 h 8863079"/>
            </a:gdLst>
            <a:ahLst/>
            <a:cxnLst>
              <a:cxn ang="0">
                <a:pos x="connsiteX0" y="connsiteY0"/>
              </a:cxn>
              <a:cxn ang="0">
                <a:pos x="connsiteX1" y="connsiteY1"/>
              </a:cxn>
              <a:cxn ang="0">
                <a:pos x="connsiteX2" y="connsiteY2"/>
              </a:cxn>
              <a:cxn ang="0">
                <a:pos x="connsiteX3" y="connsiteY3"/>
              </a:cxn>
            </a:cxnLst>
            <a:rect l="l" t="t" r="r" b="b"/>
            <a:pathLst>
              <a:path w="16332072" h="8863079">
                <a:moveTo>
                  <a:pt x="0" y="0"/>
                </a:moveTo>
                <a:lnTo>
                  <a:pt x="16332072" y="0"/>
                </a:lnTo>
                <a:lnTo>
                  <a:pt x="16332072" y="8863079"/>
                </a:lnTo>
                <a:lnTo>
                  <a:pt x="0" y="8863079"/>
                </a:lnTo>
                <a:close/>
              </a:path>
            </a:pathLst>
          </a:custGeom>
        </p:spPr>
        <p:txBody>
          <a:bodyPr wrap="square">
            <a:noAutofit/>
          </a:bodyPr>
          <a:lstStyle>
            <a:lvl1pPr algn="ctr">
              <a:defRPr sz="3200"/>
            </a:lvl1pPr>
          </a:lstStyle>
          <a:p>
            <a:r>
              <a:rPr lang="en-US"/>
              <a:t>Click icon to add picture</a:t>
            </a:r>
          </a:p>
        </p:txBody>
      </p:sp>
    </p:spTree>
    <p:extLst>
      <p:ext uri="{BB962C8B-B14F-4D97-AF65-F5344CB8AC3E}">
        <p14:creationId xmlns:p14="http://schemas.microsoft.com/office/powerpoint/2010/main" val="290380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14939001" y="7259359"/>
            <a:ext cx="4414150" cy="4187253"/>
          </a:xfrm>
          <a:custGeom>
            <a:avLst/>
            <a:gdLst>
              <a:gd name="connsiteX0" fmla="*/ 0 w 4414150"/>
              <a:gd name="connsiteY0" fmla="*/ 0 h 4187253"/>
              <a:gd name="connsiteX1" fmla="*/ 4414150 w 4414150"/>
              <a:gd name="connsiteY1" fmla="*/ 0 h 4187253"/>
              <a:gd name="connsiteX2" fmla="*/ 4414150 w 4414150"/>
              <a:gd name="connsiteY2" fmla="*/ 4187253 h 4187253"/>
              <a:gd name="connsiteX3" fmla="*/ 0 w 4414150"/>
              <a:gd name="connsiteY3" fmla="*/ 4187253 h 4187253"/>
            </a:gdLst>
            <a:ahLst/>
            <a:cxnLst>
              <a:cxn ang="0">
                <a:pos x="connsiteX0" y="connsiteY0"/>
              </a:cxn>
              <a:cxn ang="0">
                <a:pos x="connsiteX1" y="connsiteY1"/>
              </a:cxn>
              <a:cxn ang="0">
                <a:pos x="connsiteX2" y="connsiteY2"/>
              </a:cxn>
              <a:cxn ang="0">
                <a:pos x="connsiteX3" y="connsiteY3"/>
              </a:cxn>
            </a:cxnLst>
            <a:rect l="l" t="t" r="r" b="b"/>
            <a:pathLst>
              <a:path w="4414150" h="4187253">
                <a:moveTo>
                  <a:pt x="0" y="0"/>
                </a:moveTo>
                <a:lnTo>
                  <a:pt x="4414150" y="0"/>
                </a:lnTo>
                <a:lnTo>
                  <a:pt x="4414150" y="4187253"/>
                </a:lnTo>
                <a:lnTo>
                  <a:pt x="0" y="4187253"/>
                </a:lnTo>
                <a:close/>
              </a:path>
            </a:pathLst>
          </a:custGeom>
        </p:spPr>
        <p:txBody>
          <a:bodyPr wrap="square">
            <a:noAutofit/>
          </a:bodyPr>
          <a:lstStyle>
            <a:lvl1pPr algn="ctr">
              <a:defRPr sz="3200"/>
            </a:lvl1pPr>
          </a:lstStyle>
          <a:p>
            <a:r>
              <a:rPr lang="en-US"/>
              <a:t>Click icon to add picture</a:t>
            </a:r>
          </a:p>
        </p:txBody>
      </p:sp>
      <p:sp>
        <p:nvSpPr>
          <p:cNvPr id="16" name="Picture Placeholder 15"/>
          <p:cNvSpPr>
            <a:spLocks noGrp="1"/>
          </p:cNvSpPr>
          <p:nvPr>
            <p:ph type="pic" sz="quarter" idx="13"/>
          </p:nvPr>
        </p:nvSpPr>
        <p:spPr>
          <a:xfrm>
            <a:off x="14939003" y="4061638"/>
            <a:ext cx="4414145" cy="3197721"/>
          </a:xfrm>
          <a:custGeom>
            <a:avLst/>
            <a:gdLst>
              <a:gd name="connsiteX0" fmla="*/ 0 w 4414145"/>
              <a:gd name="connsiteY0" fmla="*/ 0 h 3197721"/>
              <a:gd name="connsiteX1" fmla="*/ 3183333 w 4414145"/>
              <a:gd name="connsiteY1" fmla="*/ 0 h 3197721"/>
              <a:gd name="connsiteX2" fmla="*/ 3309141 w 4414145"/>
              <a:gd name="connsiteY2" fmla="*/ 6353 h 3197721"/>
              <a:gd name="connsiteX3" fmla="*/ 4414145 w 4414145"/>
              <a:gd name="connsiteY3" fmla="*/ 1230852 h 3197721"/>
              <a:gd name="connsiteX4" fmla="*/ 4414145 w 4414145"/>
              <a:gd name="connsiteY4" fmla="*/ 3197721 h 3197721"/>
              <a:gd name="connsiteX5" fmla="*/ 0 w 4414145"/>
              <a:gd name="connsiteY5" fmla="*/ 3197721 h 319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4145" h="3197721">
                <a:moveTo>
                  <a:pt x="0" y="0"/>
                </a:moveTo>
                <a:lnTo>
                  <a:pt x="3183333" y="0"/>
                </a:lnTo>
                <a:lnTo>
                  <a:pt x="3309141" y="6353"/>
                </a:lnTo>
                <a:cubicBezTo>
                  <a:pt x="3929805" y="69385"/>
                  <a:pt x="4414145" y="593556"/>
                  <a:pt x="4414145" y="1230852"/>
                </a:cubicBezTo>
                <a:lnTo>
                  <a:pt x="4414145" y="3197721"/>
                </a:lnTo>
                <a:lnTo>
                  <a:pt x="0" y="3197721"/>
                </a:lnTo>
                <a:close/>
              </a:path>
            </a:pathLst>
          </a:custGeom>
        </p:spPr>
        <p:txBody>
          <a:bodyPr wrap="square">
            <a:noAutofit/>
          </a:bodyPr>
          <a:lstStyle>
            <a:lvl1pPr algn="ctr">
              <a:defRPr sz="3200"/>
            </a:lvl1pPr>
          </a:lstStyle>
          <a:p>
            <a:r>
              <a:rPr lang="en-US"/>
              <a:t>Click icon to add picture</a:t>
            </a:r>
          </a:p>
        </p:txBody>
      </p:sp>
      <p:sp>
        <p:nvSpPr>
          <p:cNvPr id="14" name="Picture Placeholder 13"/>
          <p:cNvSpPr>
            <a:spLocks noGrp="1"/>
          </p:cNvSpPr>
          <p:nvPr>
            <p:ph type="pic" sz="quarter" idx="12"/>
          </p:nvPr>
        </p:nvSpPr>
        <p:spPr>
          <a:xfrm>
            <a:off x="10524851" y="8248891"/>
            <a:ext cx="4414150" cy="3197721"/>
          </a:xfrm>
          <a:custGeom>
            <a:avLst/>
            <a:gdLst>
              <a:gd name="connsiteX0" fmla="*/ 0 w 4414150"/>
              <a:gd name="connsiteY0" fmla="*/ 0 h 3197721"/>
              <a:gd name="connsiteX1" fmla="*/ 4414150 w 4414150"/>
              <a:gd name="connsiteY1" fmla="*/ 0 h 3197721"/>
              <a:gd name="connsiteX2" fmla="*/ 4414150 w 4414150"/>
              <a:gd name="connsiteY2" fmla="*/ 3197721 h 3197721"/>
              <a:gd name="connsiteX3" fmla="*/ 0 w 4414150"/>
              <a:gd name="connsiteY3" fmla="*/ 3197721 h 3197721"/>
            </a:gdLst>
            <a:ahLst/>
            <a:cxnLst>
              <a:cxn ang="0">
                <a:pos x="connsiteX0" y="connsiteY0"/>
              </a:cxn>
              <a:cxn ang="0">
                <a:pos x="connsiteX1" y="connsiteY1"/>
              </a:cxn>
              <a:cxn ang="0">
                <a:pos x="connsiteX2" y="connsiteY2"/>
              </a:cxn>
              <a:cxn ang="0">
                <a:pos x="connsiteX3" y="connsiteY3"/>
              </a:cxn>
            </a:cxnLst>
            <a:rect l="l" t="t" r="r" b="b"/>
            <a:pathLst>
              <a:path w="4414150" h="3197721">
                <a:moveTo>
                  <a:pt x="0" y="0"/>
                </a:moveTo>
                <a:lnTo>
                  <a:pt x="4414150" y="0"/>
                </a:lnTo>
                <a:lnTo>
                  <a:pt x="4414150" y="3197721"/>
                </a:lnTo>
                <a:lnTo>
                  <a:pt x="0" y="3197721"/>
                </a:lnTo>
                <a:close/>
              </a:path>
            </a:pathLst>
          </a:custGeom>
        </p:spPr>
        <p:txBody>
          <a:bodyPr wrap="square">
            <a:noAutofit/>
          </a:bodyPr>
          <a:lstStyle>
            <a:lvl1pPr algn="ctr">
              <a:defRPr sz="3200"/>
            </a:lvl1pPr>
          </a:lstStyle>
          <a:p>
            <a:r>
              <a:rPr lang="en-US"/>
              <a:t>Click icon to add picture</a:t>
            </a:r>
          </a:p>
        </p:txBody>
      </p:sp>
      <p:sp>
        <p:nvSpPr>
          <p:cNvPr id="12" name="Picture Placeholder 11"/>
          <p:cNvSpPr>
            <a:spLocks noGrp="1"/>
          </p:cNvSpPr>
          <p:nvPr>
            <p:ph type="pic" sz="quarter" idx="11"/>
          </p:nvPr>
        </p:nvSpPr>
        <p:spPr>
          <a:xfrm>
            <a:off x="10524851" y="4061637"/>
            <a:ext cx="4414150" cy="4187252"/>
          </a:xfrm>
          <a:custGeom>
            <a:avLst/>
            <a:gdLst>
              <a:gd name="connsiteX0" fmla="*/ 0 w 4414150"/>
              <a:gd name="connsiteY0" fmla="*/ 0 h 4187252"/>
              <a:gd name="connsiteX1" fmla="*/ 4414150 w 4414150"/>
              <a:gd name="connsiteY1" fmla="*/ 0 h 4187252"/>
              <a:gd name="connsiteX2" fmla="*/ 4414150 w 4414150"/>
              <a:gd name="connsiteY2" fmla="*/ 4187252 h 4187252"/>
              <a:gd name="connsiteX3" fmla="*/ 0 w 4414150"/>
              <a:gd name="connsiteY3" fmla="*/ 4187252 h 4187252"/>
            </a:gdLst>
            <a:ahLst/>
            <a:cxnLst>
              <a:cxn ang="0">
                <a:pos x="connsiteX0" y="connsiteY0"/>
              </a:cxn>
              <a:cxn ang="0">
                <a:pos x="connsiteX1" y="connsiteY1"/>
              </a:cxn>
              <a:cxn ang="0">
                <a:pos x="connsiteX2" y="connsiteY2"/>
              </a:cxn>
              <a:cxn ang="0">
                <a:pos x="connsiteX3" y="connsiteY3"/>
              </a:cxn>
            </a:cxnLst>
            <a:rect l="l" t="t" r="r" b="b"/>
            <a:pathLst>
              <a:path w="4414150" h="4187252">
                <a:moveTo>
                  <a:pt x="0" y="0"/>
                </a:moveTo>
                <a:lnTo>
                  <a:pt x="4414150" y="0"/>
                </a:lnTo>
                <a:lnTo>
                  <a:pt x="4414150" y="4187252"/>
                </a:lnTo>
                <a:lnTo>
                  <a:pt x="0" y="4187252"/>
                </a:lnTo>
                <a:close/>
              </a:path>
            </a:pathLst>
          </a:custGeom>
        </p:spPr>
        <p:txBody>
          <a:bodyPr wrap="square">
            <a:noAutofit/>
          </a:bodyPr>
          <a:lstStyle>
            <a:lvl1pPr algn="ctr">
              <a:defRPr sz="3200"/>
            </a:lvl1pPr>
          </a:lstStyle>
          <a:p>
            <a:r>
              <a:rPr lang="en-US"/>
              <a:t>Click icon to add picture</a:t>
            </a:r>
          </a:p>
        </p:txBody>
      </p:sp>
      <p:sp>
        <p:nvSpPr>
          <p:cNvPr id="10" name="Picture Placeholder 9"/>
          <p:cNvSpPr>
            <a:spLocks noGrp="1"/>
          </p:cNvSpPr>
          <p:nvPr>
            <p:ph type="pic" sz="quarter" idx="10"/>
          </p:nvPr>
        </p:nvSpPr>
        <p:spPr>
          <a:xfrm>
            <a:off x="3998405" y="4061635"/>
            <a:ext cx="6526446" cy="7384976"/>
          </a:xfrm>
          <a:custGeom>
            <a:avLst/>
            <a:gdLst>
              <a:gd name="connsiteX0" fmla="*/ 0 w 6526446"/>
              <a:gd name="connsiteY0" fmla="*/ 0 h 7384976"/>
              <a:gd name="connsiteX1" fmla="*/ 6526446 w 6526446"/>
              <a:gd name="connsiteY1" fmla="*/ 0 h 7384976"/>
              <a:gd name="connsiteX2" fmla="*/ 6526446 w 6526446"/>
              <a:gd name="connsiteY2" fmla="*/ 7384976 h 7384976"/>
              <a:gd name="connsiteX3" fmla="*/ 1230854 w 6526446"/>
              <a:gd name="connsiteY3" fmla="*/ 7384976 h 7384976"/>
              <a:gd name="connsiteX4" fmla="*/ 25007 w 6526446"/>
              <a:gd name="connsiteY4" fmla="*/ 6402182 h 7384976"/>
              <a:gd name="connsiteX5" fmla="*/ 0 w 6526446"/>
              <a:gd name="connsiteY5" fmla="*/ 6154133 h 738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446" h="7384976">
                <a:moveTo>
                  <a:pt x="0" y="0"/>
                </a:moveTo>
                <a:lnTo>
                  <a:pt x="6526446" y="0"/>
                </a:lnTo>
                <a:lnTo>
                  <a:pt x="6526446" y="7384976"/>
                </a:lnTo>
                <a:lnTo>
                  <a:pt x="1230854" y="7384976"/>
                </a:lnTo>
                <a:cubicBezTo>
                  <a:pt x="636044" y="7384976"/>
                  <a:pt x="139779" y="6963061"/>
                  <a:pt x="25007" y="6402182"/>
                </a:cubicBezTo>
                <a:lnTo>
                  <a:pt x="0" y="6154133"/>
                </a:lnTo>
                <a:close/>
              </a:path>
            </a:pathLst>
          </a:custGeom>
        </p:spPr>
        <p:txBody>
          <a:bodyPr wrap="square">
            <a:noAutofit/>
          </a:bodyPr>
          <a:lstStyle>
            <a:lvl1pPr algn="ctr">
              <a:defRPr sz="3200"/>
            </a:lvl1pPr>
          </a:lstStyle>
          <a:p>
            <a:r>
              <a:rPr lang="en-US"/>
              <a:t>Click icon to add picture</a:t>
            </a:r>
          </a:p>
        </p:txBody>
      </p:sp>
      <p:sp>
        <p:nvSpPr>
          <p:cNvPr id="3" name="Picture Placeholder 2"/>
          <p:cNvSpPr>
            <a:spLocks noGrp="1"/>
          </p:cNvSpPr>
          <p:nvPr>
            <p:ph type="pic" sz="quarter" idx="15"/>
          </p:nvPr>
        </p:nvSpPr>
        <p:spPr>
          <a:xfrm>
            <a:off x="3781425" y="1049338"/>
            <a:ext cx="5935663" cy="2430462"/>
          </a:xfrm>
          <a:prstGeom prst="rect">
            <a:avLst/>
          </a:prstGeom>
        </p:spPr>
        <p:txBody>
          <a:bodyPr vert="horz"/>
          <a:lstStyle/>
          <a:p>
            <a:r>
              <a:rPr lang="en-US"/>
              <a:t>Click icon to add picture</a:t>
            </a:r>
          </a:p>
        </p:txBody>
      </p:sp>
    </p:spTree>
    <p:extLst>
      <p:ext uri="{BB962C8B-B14F-4D97-AF65-F5344CB8AC3E}">
        <p14:creationId xmlns:p14="http://schemas.microsoft.com/office/powerpoint/2010/main" val="216968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5435259" y="2446048"/>
            <a:ext cx="8951853" cy="11269952"/>
          </a:xfrm>
          <a:custGeom>
            <a:avLst/>
            <a:gdLst>
              <a:gd name="connsiteX0" fmla="*/ 2019597 w 8951853"/>
              <a:gd name="connsiteY0" fmla="*/ 0 h 11269952"/>
              <a:gd name="connsiteX1" fmla="*/ 8951853 w 8951853"/>
              <a:gd name="connsiteY1" fmla="*/ 4666886 h 11269952"/>
              <a:gd name="connsiteX2" fmla="*/ 8951853 w 8951853"/>
              <a:gd name="connsiteY2" fmla="*/ 11269952 h 11269952"/>
              <a:gd name="connsiteX3" fmla="*/ 8266853 w 8951853"/>
              <a:gd name="connsiteY3" fmla="*/ 11269952 h 11269952"/>
              <a:gd name="connsiteX4" fmla="*/ 2055701 w 8951853"/>
              <a:gd name="connsiteY4" fmla="*/ 7088529 h 11269952"/>
              <a:gd name="connsiteX5" fmla="*/ 383315 w 8951853"/>
              <a:gd name="connsiteY5" fmla="*/ 2430543 h 1126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1853" h="11269952">
                <a:moveTo>
                  <a:pt x="2019597" y="0"/>
                </a:moveTo>
                <a:lnTo>
                  <a:pt x="8951853" y="4666886"/>
                </a:lnTo>
                <a:lnTo>
                  <a:pt x="8951853" y="11269952"/>
                </a:lnTo>
                <a:lnTo>
                  <a:pt x="8266853" y="11269952"/>
                </a:lnTo>
                <a:lnTo>
                  <a:pt x="2055701" y="7088529"/>
                </a:lnTo>
                <a:cubicBezTo>
                  <a:pt x="228374" y="5858348"/>
                  <a:pt x="-520370" y="3772905"/>
                  <a:pt x="383315" y="2430543"/>
                </a:cubicBezTo>
                <a:close/>
              </a:path>
            </a:pathLst>
          </a:custGeom>
        </p:spPr>
        <p:txBody>
          <a:bodyPr wrap="square">
            <a:noAutofit/>
          </a:bodyPr>
          <a:lstStyle>
            <a:lvl1pPr algn="ctr">
              <a:defRPr sz="3200"/>
            </a:lvl1pPr>
          </a:lstStyle>
          <a:p>
            <a:r>
              <a:rPr lang="en-US"/>
              <a:t>Click icon to add picture</a:t>
            </a:r>
          </a:p>
        </p:txBody>
      </p:sp>
    </p:spTree>
    <p:extLst>
      <p:ext uri="{BB962C8B-B14F-4D97-AF65-F5344CB8AC3E}">
        <p14:creationId xmlns:p14="http://schemas.microsoft.com/office/powerpoint/2010/main" val="358723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1444382" y="3125971"/>
            <a:ext cx="21498410" cy="9165265"/>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226702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4630400" y="1774457"/>
            <a:ext cx="6422065" cy="6422065"/>
          </a:xfrm>
          <a:prstGeom prst="rect">
            <a:avLst/>
          </a:prstGeom>
        </p:spPr>
        <p:txBody>
          <a:bodyPr/>
          <a:lstStyle>
            <a:lvl1pPr algn="ctr">
              <a:defRPr sz="3200"/>
            </a:lvl1pPr>
          </a:lstStyle>
          <a:p>
            <a:r>
              <a:rPr lang="en-US"/>
              <a:t>Click icon to add picture</a:t>
            </a:r>
          </a:p>
        </p:txBody>
      </p:sp>
      <p:sp>
        <p:nvSpPr>
          <p:cNvPr id="8" name="Picture Placeholder 3"/>
          <p:cNvSpPr>
            <a:spLocks noGrp="1"/>
          </p:cNvSpPr>
          <p:nvPr>
            <p:ph type="pic" sz="quarter" idx="11"/>
          </p:nvPr>
        </p:nvSpPr>
        <p:spPr>
          <a:xfrm>
            <a:off x="10037133" y="6367721"/>
            <a:ext cx="6422065" cy="6422065"/>
          </a:xfrm>
          <a:prstGeom prst="rect">
            <a:avLst/>
          </a:prstGeom>
        </p:spPr>
        <p:txBody>
          <a:bodyPr/>
          <a:lstStyle>
            <a:lvl1pPr algn="ctr">
              <a:defRPr sz="3200"/>
            </a:lvl1pPr>
          </a:lstStyle>
          <a:p>
            <a:r>
              <a:rPr lang="en-US"/>
              <a:t>Click icon to add picture</a:t>
            </a:r>
          </a:p>
        </p:txBody>
      </p:sp>
    </p:spTree>
    <p:extLst>
      <p:ext uri="{BB962C8B-B14F-4D97-AF65-F5344CB8AC3E}">
        <p14:creationId xmlns:p14="http://schemas.microsoft.com/office/powerpoint/2010/main" val="338610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044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93" r:id="rId4"/>
    <p:sldLayoutId id="2147483679" r:id="rId5"/>
    <p:sldLayoutId id="2147483664" r:id="rId6"/>
    <p:sldLayoutId id="2147483663" r:id="rId7"/>
    <p:sldLayoutId id="2147483665" r:id="rId8"/>
    <p:sldLayoutId id="2147483668" r:id="rId9"/>
    <p:sldLayoutId id="2147483666" r:id="rId10"/>
    <p:sldLayoutId id="2147483667" r:id="rId11"/>
    <p:sldLayoutId id="2147483669" r:id="rId12"/>
    <p:sldLayoutId id="2147483691" r:id="rId13"/>
    <p:sldLayoutId id="2147483670" r:id="rId14"/>
    <p:sldLayoutId id="2147483671" r:id="rId15"/>
    <p:sldLayoutId id="2147483672" r:id="rId16"/>
    <p:sldLayoutId id="2147483689" r:id="rId17"/>
    <p:sldLayoutId id="2147483673" r:id="rId18"/>
    <p:sldLayoutId id="2147483674" r:id="rId19"/>
    <p:sldLayoutId id="2147483675" r:id="rId20"/>
    <p:sldLayoutId id="2147483676" r:id="rId21"/>
    <p:sldLayoutId id="2147483683" r:id="rId22"/>
    <p:sldLayoutId id="2147483688" r:id="rId23"/>
    <p:sldLayoutId id="2147483687" r:id="rId24"/>
    <p:sldLayoutId id="2147483686" r:id="rId25"/>
    <p:sldLayoutId id="2147483681" r:id="rId26"/>
    <p:sldLayoutId id="2147483682" r:id="rId27"/>
    <p:sldLayoutId id="2147483684" r:id="rId28"/>
    <p:sldLayoutId id="2147483685" r:id="rId29"/>
    <p:sldLayoutId id="2147483680" r:id="rId30"/>
    <p:sldLayoutId id="2147483690" r:id="rId31"/>
    <p:sldLayoutId id="2147483692" r:id="rId32"/>
    <p:sldLayoutId id="2147483677"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nfcym.org/membership-information/"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nfcym-org.zoom.us/webinar/register/WN_5LQGiSlCTkWxatM0z6v3uA#/registration"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nfcym.org/first-things-registration/"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ncyc.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ncyc.us/about/how-much-does-it-cost/" TargetMode="External"/><Relationship Id="rId5" Type="http://schemas.openxmlformats.org/officeDocument/2006/relationships/hyperlink" Target="https://youtu.be/ccCRHCIrpEM" TargetMode="Externa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3B4EE9-F371-CC47-9377-869B9C27680B}"/>
              </a:ext>
            </a:extLst>
          </p:cNvPr>
          <p:cNvPicPr>
            <a:picLocks noChangeAspect="1"/>
          </p:cNvPicPr>
          <p:nvPr/>
        </p:nvPicPr>
        <p:blipFill rotWithShape="1">
          <a:blip r:embed="rId3"/>
          <a:srcRect l="81150" t="23202"/>
          <a:stretch/>
        </p:blipFill>
        <p:spPr>
          <a:xfrm>
            <a:off x="0" y="0"/>
            <a:ext cx="5181599" cy="14730692"/>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47BE4062-DF48-4DEF-BFAD-391B9DC737DB}"/>
              </a:ext>
            </a:extLst>
          </p:cNvPr>
          <p:cNvPicPr>
            <a:picLocks noChangeAspect="1"/>
          </p:cNvPicPr>
          <p:nvPr/>
        </p:nvPicPr>
        <p:blipFill rotWithShape="1">
          <a:blip r:embed="rId4">
            <a:extLst>
              <a:ext uri="{28A0092B-C50C-407E-A947-70E740481C1C}">
                <a14:useLocalDpi xmlns:a14="http://schemas.microsoft.com/office/drawing/2010/main" val="0"/>
              </a:ext>
            </a:extLst>
          </a:blip>
          <a:srcRect t="9238" b="13229"/>
          <a:stretch/>
        </p:blipFill>
        <p:spPr>
          <a:xfrm>
            <a:off x="0" y="9599828"/>
            <a:ext cx="9070780" cy="3742478"/>
          </a:xfrm>
          <a:prstGeom prst="rect">
            <a:avLst/>
          </a:prstGeom>
        </p:spPr>
      </p:pic>
      <p:sp>
        <p:nvSpPr>
          <p:cNvPr id="2" name="TextBox 1">
            <a:extLst>
              <a:ext uri="{FF2B5EF4-FFF2-40B4-BE49-F238E27FC236}">
                <a16:creationId xmlns:a16="http://schemas.microsoft.com/office/drawing/2014/main" id="{3B58E975-B087-491F-A258-6BB0E0305714}"/>
              </a:ext>
            </a:extLst>
          </p:cNvPr>
          <p:cNvSpPr txBox="1"/>
          <p:nvPr/>
        </p:nvSpPr>
        <p:spPr>
          <a:xfrm>
            <a:off x="2590799" y="4540861"/>
            <a:ext cx="17388590" cy="1446550"/>
          </a:xfrm>
          <a:prstGeom prst="rect">
            <a:avLst/>
          </a:prstGeom>
          <a:noFill/>
        </p:spPr>
        <p:txBody>
          <a:bodyPr wrap="square" rtlCol="0">
            <a:spAutoFit/>
          </a:bodyPr>
          <a:lstStyle/>
          <a:p>
            <a:pPr algn="l"/>
            <a:r>
              <a:rPr lang="en-US" sz="8800" b="1" i="0" dirty="0">
                <a:solidFill>
                  <a:srgbClr val="0D3354"/>
                </a:solidFill>
                <a:effectLst/>
                <a:latin typeface="Asap" panose="020F0504030202060203" pitchFamily="34" charset="0"/>
              </a:rPr>
              <a:t>Catholic Scouting is Youth Ministry</a:t>
            </a:r>
          </a:p>
        </p:txBody>
      </p:sp>
      <p:sp>
        <p:nvSpPr>
          <p:cNvPr id="4" name="TextBox 3">
            <a:extLst>
              <a:ext uri="{FF2B5EF4-FFF2-40B4-BE49-F238E27FC236}">
                <a16:creationId xmlns:a16="http://schemas.microsoft.com/office/drawing/2014/main" id="{97D6EFC7-C106-7BFF-437D-F578F4319B88}"/>
              </a:ext>
            </a:extLst>
          </p:cNvPr>
          <p:cNvSpPr txBox="1"/>
          <p:nvPr/>
        </p:nvSpPr>
        <p:spPr>
          <a:xfrm>
            <a:off x="14234068" y="5987411"/>
            <a:ext cx="4163366" cy="830997"/>
          </a:xfrm>
          <a:prstGeom prst="rect">
            <a:avLst/>
          </a:prstGeom>
          <a:noFill/>
        </p:spPr>
        <p:txBody>
          <a:bodyPr wrap="square" lIns="91440" tIns="45720" rIns="91440" bIns="45720" rtlCol="0" anchor="t">
            <a:spAutoFit/>
          </a:bodyPr>
          <a:lstStyle/>
          <a:p>
            <a:r>
              <a:rPr lang="en-US" sz="4800" b="1" i="0" dirty="0">
                <a:solidFill>
                  <a:srgbClr val="0D3354"/>
                </a:solidFill>
                <a:effectLst/>
                <a:latin typeface="Asap"/>
              </a:rPr>
              <a:t>presented by</a:t>
            </a:r>
            <a:endParaRPr lang="en-US" sz="4800" b="1" i="0" dirty="0">
              <a:solidFill>
                <a:srgbClr val="0D3354"/>
              </a:solidFill>
              <a:effectLst/>
              <a:latin typeface="Asap" panose="020F0504030202060203" pitchFamily="34" charset="0"/>
            </a:endParaRPr>
          </a:p>
        </p:txBody>
      </p:sp>
      <p:sp>
        <p:nvSpPr>
          <p:cNvPr id="6" name="TextBox 5">
            <a:extLst>
              <a:ext uri="{FF2B5EF4-FFF2-40B4-BE49-F238E27FC236}">
                <a16:creationId xmlns:a16="http://schemas.microsoft.com/office/drawing/2014/main" id="{6E33372F-B5EC-696A-B129-4569FBAE87F1}"/>
              </a:ext>
            </a:extLst>
          </p:cNvPr>
          <p:cNvSpPr txBox="1"/>
          <p:nvPr/>
        </p:nvSpPr>
        <p:spPr>
          <a:xfrm>
            <a:off x="18634253" y="10701625"/>
            <a:ext cx="4163366" cy="769441"/>
          </a:xfrm>
          <a:prstGeom prst="rect">
            <a:avLst/>
          </a:prstGeom>
          <a:noFill/>
        </p:spPr>
        <p:txBody>
          <a:bodyPr wrap="square" lIns="91440" tIns="45720" rIns="91440" bIns="45720" rtlCol="0" anchor="t">
            <a:spAutoFit/>
          </a:bodyPr>
          <a:lstStyle/>
          <a:p>
            <a:pPr algn="ctr"/>
            <a:r>
              <a:rPr lang="en-US" sz="4400" i="0" dirty="0">
                <a:solidFill>
                  <a:srgbClr val="0D3354"/>
                </a:solidFill>
                <a:effectLst/>
                <a:latin typeface="Asap"/>
              </a:rPr>
              <a:t>Alison Tate</a:t>
            </a:r>
            <a:endParaRPr lang="en-US" sz="4400" i="0" dirty="0">
              <a:solidFill>
                <a:srgbClr val="0D3354"/>
              </a:solidFill>
              <a:effectLst/>
              <a:latin typeface="Asap" panose="020F0504030202060203" pitchFamily="34" charset="0"/>
            </a:endParaRPr>
          </a:p>
        </p:txBody>
      </p:sp>
      <p:pic>
        <p:nvPicPr>
          <p:cNvPr id="9" name="Picture 8" descr="A person with blonde hair wearing a blue jacket&#10;&#10;Description automatically generated with low confidence">
            <a:extLst>
              <a:ext uri="{FF2B5EF4-FFF2-40B4-BE49-F238E27FC236}">
                <a16:creationId xmlns:a16="http://schemas.microsoft.com/office/drawing/2014/main" id="{07343A56-2246-7B9F-7E98-3FDCBB9C7A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7790"/>
          <a:stretch/>
        </p:blipFill>
        <p:spPr>
          <a:xfrm>
            <a:off x="19155717" y="6785794"/>
            <a:ext cx="3641902" cy="3742478"/>
          </a:xfrm>
          <a:prstGeom prst="rect">
            <a:avLst/>
          </a:prstGeom>
        </p:spPr>
      </p:pic>
      <p:pic>
        <p:nvPicPr>
          <p:cNvPr id="12" name="Picture 11" descr="A logo of a mountain with a cross and a cross&#10;&#10;Description automatically generated with low confidence">
            <a:extLst>
              <a:ext uri="{FF2B5EF4-FFF2-40B4-BE49-F238E27FC236}">
                <a16:creationId xmlns:a16="http://schemas.microsoft.com/office/drawing/2014/main" id="{6934D680-B0E8-9E1D-AD76-3445FB39C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91909" y="8699468"/>
            <a:ext cx="3657607" cy="3657607"/>
          </a:xfrm>
          <a:prstGeom prst="rect">
            <a:avLst/>
          </a:prstGeom>
        </p:spPr>
      </p:pic>
      <p:sp>
        <p:nvSpPr>
          <p:cNvPr id="13" name="TextBox 12">
            <a:extLst>
              <a:ext uri="{FF2B5EF4-FFF2-40B4-BE49-F238E27FC236}">
                <a16:creationId xmlns:a16="http://schemas.microsoft.com/office/drawing/2014/main" id="{7FDFEC9C-0213-7F25-E9A9-FAA2924B5DF8}"/>
              </a:ext>
            </a:extLst>
          </p:cNvPr>
          <p:cNvSpPr txBox="1"/>
          <p:nvPr/>
        </p:nvSpPr>
        <p:spPr>
          <a:xfrm>
            <a:off x="13739029" y="12357075"/>
            <a:ext cx="4163366" cy="769441"/>
          </a:xfrm>
          <a:prstGeom prst="rect">
            <a:avLst/>
          </a:prstGeom>
          <a:noFill/>
        </p:spPr>
        <p:txBody>
          <a:bodyPr wrap="square" lIns="91440" tIns="45720" rIns="91440" bIns="45720" rtlCol="0" anchor="t">
            <a:spAutoFit/>
          </a:bodyPr>
          <a:lstStyle/>
          <a:p>
            <a:pPr algn="ctr"/>
            <a:r>
              <a:rPr lang="en-US" sz="4400" i="0" dirty="0">
                <a:solidFill>
                  <a:srgbClr val="0D3354"/>
                </a:solidFill>
                <a:effectLst/>
                <a:latin typeface="Asap"/>
              </a:rPr>
              <a:t>Catholic Scouts</a:t>
            </a:r>
            <a:endParaRPr lang="en-US" sz="4400" i="0" dirty="0">
              <a:solidFill>
                <a:srgbClr val="0D3354"/>
              </a:solidFill>
              <a:effectLst/>
              <a:latin typeface="Asap" panose="020F0504030202060203" pitchFamily="34" charset="0"/>
            </a:endParaRPr>
          </a:p>
        </p:txBody>
      </p:sp>
    </p:spTree>
    <p:extLst>
      <p:ext uri="{BB962C8B-B14F-4D97-AF65-F5344CB8AC3E}">
        <p14:creationId xmlns:p14="http://schemas.microsoft.com/office/powerpoint/2010/main" val="11877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EF790D-600B-B440-9988-EB782426FD14}"/>
              </a:ext>
            </a:extLst>
          </p:cNvPr>
          <p:cNvSpPr/>
          <p:nvPr/>
        </p:nvSpPr>
        <p:spPr>
          <a:xfrm>
            <a:off x="0" y="0"/>
            <a:ext cx="7656767" cy="13710973"/>
          </a:xfrm>
          <a:prstGeom prst="rect">
            <a:avLst/>
          </a:prstGeom>
          <a:solidFill>
            <a:srgbClr val="0D33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9731" y="5535944"/>
            <a:ext cx="7936223" cy="2818016"/>
          </a:xfrm>
          <a:prstGeom prst="rect">
            <a:avLst/>
          </a:prstGeom>
        </p:spPr>
        <p:txBody>
          <a:bodyPr wrap="square">
            <a:spAutoFit/>
          </a:bodyPr>
          <a:lstStyle/>
          <a:p>
            <a:pPr algn="ctr">
              <a:lnSpc>
                <a:spcPct val="130000"/>
              </a:lnSpc>
            </a:pPr>
            <a:r>
              <a:rPr lang="en-US" sz="7200" b="1" spc="300">
                <a:solidFill>
                  <a:schemeClr val="bg1"/>
                </a:solidFill>
                <a:latin typeface="Asap" panose="020F0804030102060203" pitchFamily="34" charset="0"/>
                <a:cs typeface="Gotham Bold" pitchFamily="2" charset="0"/>
              </a:rPr>
              <a:t>Engage with NFCYM</a:t>
            </a:r>
          </a:p>
        </p:txBody>
      </p:sp>
      <p:pic>
        <p:nvPicPr>
          <p:cNvPr id="10" name="Picture 9">
            <a:extLst>
              <a:ext uri="{FF2B5EF4-FFF2-40B4-BE49-F238E27FC236}">
                <a16:creationId xmlns:a16="http://schemas.microsoft.com/office/drawing/2014/main" id="{1A372692-F04F-C847-A29D-0648F7E322CA}"/>
              </a:ext>
            </a:extLst>
          </p:cNvPr>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21866805" y="12386593"/>
            <a:ext cx="1759711" cy="487818"/>
          </a:xfrm>
          <a:prstGeom prst="rect">
            <a:avLst/>
          </a:prstGeom>
        </p:spPr>
      </p:pic>
      <p:pic>
        <p:nvPicPr>
          <p:cNvPr id="20" name="Picture 19">
            <a:extLst>
              <a:ext uri="{FF2B5EF4-FFF2-40B4-BE49-F238E27FC236}">
                <a16:creationId xmlns:a16="http://schemas.microsoft.com/office/drawing/2014/main" id="{6A47D55C-763A-6841-862C-A246A46320EF}"/>
              </a:ext>
            </a:extLst>
          </p:cNvPr>
          <p:cNvPicPr>
            <a:picLocks noChangeAspect="1"/>
          </p:cNvPicPr>
          <p:nvPr/>
        </p:nvPicPr>
        <p:blipFill rotWithShape="1">
          <a:blip r:embed="rId4"/>
          <a:srcRect l="81486" t="24787" b="53667"/>
          <a:stretch/>
        </p:blipFill>
        <p:spPr>
          <a:xfrm rot="10800000">
            <a:off x="19001434" y="9073663"/>
            <a:ext cx="5483713" cy="4642337"/>
          </a:xfrm>
          <a:prstGeom prst="rect">
            <a:avLst/>
          </a:prstGeom>
        </p:spPr>
      </p:pic>
      <p:sp>
        <p:nvSpPr>
          <p:cNvPr id="19" name="Rectangle 18">
            <a:extLst>
              <a:ext uri="{FF2B5EF4-FFF2-40B4-BE49-F238E27FC236}">
                <a16:creationId xmlns:a16="http://schemas.microsoft.com/office/drawing/2014/main" id="{FDA84BE6-F7D6-9742-94E4-3BB4ABCC5327}"/>
              </a:ext>
            </a:extLst>
          </p:cNvPr>
          <p:cNvSpPr/>
          <p:nvPr/>
        </p:nvSpPr>
        <p:spPr>
          <a:xfrm>
            <a:off x="8544561" y="1881861"/>
            <a:ext cx="14299142" cy="2062103"/>
          </a:xfrm>
          <a:prstGeom prst="rect">
            <a:avLst/>
          </a:prstGeom>
        </p:spPr>
        <p:txBody>
          <a:bodyPr wrap="square">
            <a:spAutoFit/>
          </a:bodyPr>
          <a:lstStyle/>
          <a:p>
            <a:r>
              <a:rPr lang="en-US" sz="3200" b="1">
                <a:solidFill>
                  <a:schemeClr val="tx1">
                    <a:lumMod val="75000"/>
                    <a:lumOff val="25000"/>
                  </a:schemeClr>
                </a:solidFill>
                <a:latin typeface="Asap Medium" panose="020F0604030102060203" pitchFamily="34" charset="0"/>
                <a:cs typeface="Gotham Medium" pitchFamily="2" charset="0"/>
              </a:rPr>
              <a:t>Join NFCYM to develop your skills with training and resources, be ‘in the know’ on all things youth ministry and connect with ministry peers in a new way. But, most importantly, you can help bring more young people to Christ throughout the United States.</a:t>
            </a:r>
            <a:endParaRPr lang="en-US" sz="3200">
              <a:solidFill>
                <a:schemeClr val="tx1">
                  <a:lumMod val="75000"/>
                  <a:lumOff val="25000"/>
                </a:schemeClr>
              </a:solidFill>
              <a:latin typeface="Asap Medium" panose="020F0604030102060203" pitchFamily="34" charset="0"/>
              <a:cs typeface="Gotham Medium" pitchFamily="2" charset="0"/>
            </a:endParaRPr>
          </a:p>
        </p:txBody>
      </p:sp>
      <p:sp>
        <p:nvSpPr>
          <p:cNvPr id="2" name="TextBox 1">
            <a:extLst>
              <a:ext uri="{FF2B5EF4-FFF2-40B4-BE49-F238E27FC236}">
                <a16:creationId xmlns:a16="http://schemas.microsoft.com/office/drawing/2014/main" id="{6657F31E-C8B7-03BA-06CB-006CAA5ED2F4}"/>
              </a:ext>
            </a:extLst>
          </p:cNvPr>
          <p:cNvSpPr txBox="1"/>
          <p:nvPr/>
        </p:nvSpPr>
        <p:spPr>
          <a:xfrm>
            <a:off x="8544561" y="4825855"/>
            <a:ext cx="5030653" cy="550920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000000"/>
                </a:solidFill>
                <a:latin typeface="Asap"/>
              </a:rPr>
              <a:t>Ways to Get Involved</a:t>
            </a:r>
            <a:endParaRPr lang="en-US" sz="3200">
              <a:solidFill>
                <a:srgbClr val="000000"/>
              </a:solidFill>
            </a:endParaRPr>
          </a:p>
          <a:p>
            <a:endParaRPr lang="en-US" sz="3200">
              <a:solidFill>
                <a:srgbClr val="000000"/>
              </a:solidFill>
              <a:latin typeface="Asap" panose="020F0504030202060203" pitchFamily="34" charset="0"/>
            </a:endParaRPr>
          </a:p>
          <a:p>
            <a:pPr marL="285750" indent="-285750">
              <a:buFont typeface="Arial"/>
              <a:buChar char="•"/>
            </a:pPr>
            <a:r>
              <a:rPr lang="en-US" sz="2800">
                <a:solidFill>
                  <a:srgbClr val="000000"/>
                </a:solidFill>
                <a:latin typeface="Asap"/>
                <a:cs typeface="Calibri" panose="020F0502020204030204"/>
              </a:rPr>
              <a:t>Membership</a:t>
            </a:r>
          </a:p>
          <a:p>
            <a:pPr marL="285750" indent="-285750">
              <a:buFont typeface="Arial"/>
              <a:buChar char="•"/>
            </a:pPr>
            <a:r>
              <a:rPr lang="en-US" sz="2800">
                <a:solidFill>
                  <a:srgbClr val="000000"/>
                </a:solidFill>
                <a:latin typeface="Asap"/>
                <a:cs typeface="Calibri" panose="020F0502020204030204"/>
              </a:rPr>
              <a:t>Webinars</a:t>
            </a:r>
          </a:p>
          <a:p>
            <a:pPr marL="742950" lvl="1" indent="-285750">
              <a:buFont typeface="Arial"/>
              <a:buChar char="•"/>
            </a:pPr>
            <a:r>
              <a:rPr lang="en-US" sz="2800">
                <a:solidFill>
                  <a:srgbClr val="000000"/>
                </a:solidFill>
                <a:latin typeface="Asap"/>
                <a:cs typeface="Calibri" panose="020F0502020204030204"/>
              </a:rPr>
              <a:t>Monthly Webinars</a:t>
            </a:r>
          </a:p>
          <a:p>
            <a:pPr marL="742950" lvl="1" indent="-285750">
              <a:buFont typeface="Arial"/>
              <a:buChar char="•"/>
            </a:pPr>
            <a:r>
              <a:rPr lang="en-US" sz="2800">
                <a:solidFill>
                  <a:srgbClr val="000000"/>
                </a:solidFill>
                <a:latin typeface="Asap"/>
                <a:cs typeface="Calibri" panose="020F0502020204030204"/>
              </a:rPr>
              <a:t>Momentum</a:t>
            </a:r>
          </a:p>
          <a:p>
            <a:pPr marL="285750" indent="-285750">
              <a:buFont typeface="Arial"/>
              <a:buChar char="•"/>
            </a:pPr>
            <a:r>
              <a:rPr lang="en-US" sz="2800">
                <a:solidFill>
                  <a:srgbClr val="000000"/>
                </a:solidFill>
                <a:latin typeface="Asap"/>
                <a:cs typeface="Calibri" panose="020F0502020204030204"/>
              </a:rPr>
              <a:t>Programs</a:t>
            </a:r>
            <a:endParaRPr lang="en-US" sz="3200">
              <a:solidFill>
                <a:srgbClr val="000000"/>
              </a:solidFill>
              <a:latin typeface="Calibri" panose="020F0502020204030204"/>
              <a:cs typeface="Calibri" panose="020F0502020204030204"/>
            </a:endParaRPr>
          </a:p>
          <a:p>
            <a:pPr marL="742950" lvl="1" indent="-285750">
              <a:buFont typeface="Arial"/>
              <a:buChar char="•"/>
            </a:pPr>
            <a:r>
              <a:rPr lang="en-US" sz="2800">
                <a:solidFill>
                  <a:srgbClr val="000000"/>
                </a:solidFill>
                <a:latin typeface="Asap"/>
                <a:cs typeface="Calibri" panose="020F0502020204030204"/>
              </a:rPr>
              <a:t>NDDI</a:t>
            </a:r>
            <a:endParaRPr lang="en-US" sz="3200">
              <a:solidFill>
                <a:srgbClr val="000000"/>
              </a:solidFill>
              <a:cs typeface="Calibri"/>
            </a:endParaRPr>
          </a:p>
          <a:p>
            <a:pPr marL="742950" lvl="1" indent="-285750">
              <a:buFont typeface="Arial"/>
              <a:buChar char="•"/>
            </a:pPr>
            <a:r>
              <a:rPr lang="en-US" sz="2800">
                <a:solidFill>
                  <a:srgbClr val="000000"/>
                </a:solidFill>
                <a:latin typeface="Asap"/>
                <a:cs typeface="Calibri" panose="020F0502020204030204"/>
              </a:rPr>
              <a:t>First Things in Youth Ministry</a:t>
            </a:r>
          </a:p>
          <a:p>
            <a:pPr marL="742950" lvl="1" indent="-285750">
              <a:buFont typeface="Arial"/>
              <a:buChar char="•"/>
            </a:pPr>
            <a:r>
              <a:rPr lang="en-US" sz="2800">
                <a:solidFill>
                  <a:srgbClr val="000000"/>
                </a:solidFill>
                <a:latin typeface="Asap"/>
                <a:cs typeface="Calibri" panose="020F0502020204030204"/>
              </a:rPr>
              <a:t>Strong Catholic Families</a:t>
            </a:r>
          </a:p>
          <a:p>
            <a:pPr marL="742950" lvl="1" indent="-285750">
              <a:buFont typeface="Arial"/>
              <a:buChar char="•"/>
            </a:pPr>
            <a:r>
              <a:rPr lang="en-US" sz="2800">
                <a:solidFill>
                  <a:srgbClr val="000000"/>
                </a:solidFill>
                <a:latin typeface="Asap"/>
                <a:cs typeface="Calibri" panose="020F0502020204030204"/>
              </a:rPr>
              <a:t>NCCGSCF</a:t>
            </a:r>
          </a:p>
        </p:txBody>
      </p:sp>
      <p:sp>
        <p:nvSpPr>
          <p:cNvPr id="3" name="TextBox 1">
            <a:extLst>
              <a:ext uri="{FF2B5EF4-FFF2-40B4-BE49-F238E27FC236}">
                <a16:creationId xmlns:a16="http://schemas.microsoft.com/office/drawing/2014/main" id="{7F4263CD-4CEC-098C-C456-568F3A55611E}"/>
              </a:ext>
            </a:extLst>
          </p:cNvPr>
          <p:cNvSpPr txBox="1"/>
          <p:nvPr/>
        </p:nvSpPr>
        <p:spPr>
          <a:xfrm>
            <a:off x="14334853" y="5939556"/>
            <a:ext cx="4676869" cy="35394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2800">
                <a:latin typeface="Asap"/>
                <a:cs typeface="Calibri" panose="020F0502020204030204"/>
              </a:rPr>
              <a:t>Visit the Resource Library</a:t>
            </a:r>
          </a:p>
          <a:p>
            <a:pPr marL="285750" indent="-285750">
              <a:buFont typeface="Arial"/>
              <a:buChar char="•"/>
            </a:pPr>
            <a:r>
              <a:rPr lang="en-US" sz="2800">
                <a:latin typeface="Asap"/>
                <a:cs typeface="Calibri" panose="020F0502020204030204"/>
              </a:rPr>
              <a:t>Events</a:t>
            </a:r>
            <a:endParaRPr lang="en-US" sz="2800">
              <a:latin typeface="Asap" panose="020F0504030202060203" pitchFamily="34" charset="0"/>
              <a:cs typeface="Calibri" panose="020F0502020204030204"/>
            </a:endParaRPr>
          </a:p>
          <a:p>
            <a:pPr marL="742950" lvl="1" indent="-285750">
              <a:buFont typeface="Arial"/>
              <a:buChar char="•"/>
            </a:pPr>
            <a:r>
              <a:rPr lang="en-US" sz="2800">
                <a:latin typeface="Asap"/>
                <a:cs typeface="Calibri" panose="020F0502020204030204"/>
              </a:rPr>
              <a:t>Exchange</a:t>
            </a:r>
          </a:p>
          <a:p>
            <a:pPr marL="742950" lvl="1" indent="-285750">
              <a:buFont typeface="Arial"/>
              <a:buChar char="•"/>
            </a:pPr>
            <a:r>
              <a:rPr lang="en-US" sz="2800">
                <a:latin typeface="Asap"/>
                <a:cs typeface="Calibri" panose="020F0502020204030204"/>
              </a:rPr>
              <a:t>NCYC</a:t>
            </a:r>
          </a:p>
          <a:p>
            <a:pPr marL="285750" indent="-285750">
              <a:buFont typeface="Arial"/>
              <a:buChar char="•"/>
            </a:pPr>
            <a:r>
              <a:rPr lang="en-US" sz="2800">
                <a:latin typeface="Asap"/>
                <a:cs typeface="Calibri" panose="020F0502020204030204"/>
              </a:rPr>
              <a:t>5-Year Strategy Project Teams</a:t>
            </a:r>
          </a:p>
          <a:p>
            <a:pPr marL="285750" indent="-285750">
              <a:buFont typeface="Arial"/>
              <a:buChar char="•"/>
            </a:pPr>
            <a:r>
              <a:rPr lang="en-US" sz="2800">
                <a:latin typeface="Asap"/>
                <a:cs typeface="Calibri" panose="020F0502020204030204"/>
              </a:rPr>
              <a:t>Ministry Networks</a:t>
            </a:r>
            <a:endParaRPr lang="en-US" sz="2800">
              <a:cs typeface="Calibri"/>
            </a:endParaRPr>
          </a:p>
          <a:p>
            <a:pPr marL="285750" indent="-285750">
              <a:buFont typeface="Arial"/>
              <a:buChar char="•"/>
            </a:pPr>
            <a:r>
              <a:rPr lang="en-US" sz="2800">
                <a:latin typeface="Asap"/>
                <a:cs typeface="Calibri" panose="020F0502020204030204"/>
              </a:rPr>
              <a:t>Donate</a:t>
            </a:r>
          </a:p>
        </p:txBody>
      </p:sp>
      <p:sp>
        <p:nvSpPr>
          <p:cNvPr id="4" name="Rectangle 3">
            <a:extLst>
              <a:ext uri="{FF2B5EF4-FFF2-40B4-BE49-F238E27FC236}">
                <a16:creationId xmlns:a16="http://schemas.microsoft.com/office/drawing/2014/main" id="{9F6BE0D5-E7F9-6277-13DB-519625CE1F10}"/>
              </a:ext>
            </a:extLst>
          </p:cNvPr>
          <p:cNvSpPr/>
          <p:nvPr/>
        </p:nvSpPr>
        <p:spPr>
          <a:xfrm>
            <a:off x="8447518" y="11294113"/>
            <a:ext cx="14299142" cy="1569660"/>
          </a:xfrm>
          <a:prstGeom prst="rect">
            <a:avLst/>
          </a:prstGeom>
        </p:spPr>
        <p:txBody>
          <a:bodyPr wrap="square" lIns="91440" tIns="45720" rIns="91440" bIns="45720" anchor="t">
            <a:spAutoFit/>
          </a:bodyPr>
          <a:lstStyle/>
          <a:p>
            <a:r>
              <a:rPr lang="en-US" sz="3200" b="1">
                <a:solidFill>
                  <a:schemeClr val="tx1">
                    <a:lumMod val="75000"/>
                    <a:lumOff val="25000"/>
                  </a:schemeClr>
                </a:solidFill>
                <a:latin typeface="Asap Medium" panose="020F0604030102060203" pitchFamily="34" charset="0"/>
                <a:cs typeface="Gotham Medium" pitchFamily="2" charset="0"/>
              </a:rPr>
              <a:t>Become a member today!</a:t>
            </a:r>
          </a:p>
          <a:p>
            <a:endParaRPr lang="en-US" sz="3200" b="1">
              <a:solidFill>
                <a:schemeClr val="tx1">
                  <a:lumMod val="75000"/>
                  <a:lumOff val="25000"/>
                </a:schemeClr>
              </a:solidFill>
              <a:latin typeface="Asap Medium" panose="020F0604030102060203" pitchFamily="34" charset="0"/>
              <a:cs typeface="Gotham Medium" pitchFamily="2" charset="0"/>
            </a:endParaRPr>
          </a:p>
          <a:p>
            <a:r>
              <a:rPr lang="en-US" sz="3200">
                <a:solidFill>
                  <a:schemeClr val="tx1">
                    <a:lumMod val="75000"/>
                    <a:lumOff val="25000"/>
                  </a:schemeClr>
                </a:solidFill>
                <a:latin typeface="Asap Medium"/>
                <a:cs typeface="Gotham Medium" pitchFamily="2" charset="0"/>
              </a:rPr>
              <a:t>To learn more, visit </a:t>
            </a:r>
            <a:r>
              <a:rPr lang="en-US" sz="3200">
                <a:ea typeface="+mn-lt"/>
                <a:cs typeface="+mn-lt"/>
                <a:hlinkClick r:id="rId5"/>
              </a:rPr>
              <a:t>nfcym.org/membership-information/</a:t>
            </a:r>
            <a:r>
              <a:rPr lang="en-US" sz="3200">
                <a:ea typeface="+mn-lt"/>
                <a:cs typeface="+mn-lt"/>
              </a:rPr>
              <a:t> </a:t>
            </a:r>
          </a:p>
        </p:txBody>
      </p:sp>
    </p:spTree>
    <p:extLst>
      <p:ext uri="{BB962C8B-B14F-4D97-AF65-F5344CB8AC3E}">
        <p14:creationId xmlns:p14="http://schemas.microsoft.com/office/powerpoint/2010/main" val="31008969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EF790D-600B-B440-9988-EB782426FD14}"/>
              </a:ext>
            </a:extLst>
          </p:cNvPr>
          <p:cNvSpPr/>
          <p:nvPr/>
        </p:nvSpPr>
        <p:spPr>
          <a:xfrm>
            <a:off x="0" y="0"/>
            <a:ext cx="7656767" cy="13710973"/>
          </a:xfrm>
          <a:prstGeom prst="rect">
            <a:avLst/>
          </a:prstGeom>
          <a:solidFill>
            <a:srgbClr val="0D33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39731" y="5535944"/>
            <a:ext cx="7936223" cy="2818016"/>
          </a:xfrm>
          <a:prstGeom prst="rect">
            <a:avLst/>
          </a:prstGeom>
        </p:spPr>
        <p:txBody>
          <a:bodyPr wrap="square">
            <a:spAutoFit/>
          </a:bodyPr>
          <a:lstStyle/>
          <a:p>
            <a:pPr algn="ctr">
              <a:lnSpc>
                <a:spcPct val="130000"/>
              </a:lnSpc>
            </a:pPr>
            <a:r>
              <a:rPr lang="en-US" sz="7200" b="1" spc="300" dirty="0">
                <a:solidFill>
                  <a:schemeClr val="bg1"/>
                </a:solidFill>
                <a:latin typeface="Asap" panose="020F0804030102060203" pitchFamily="34" charset="0"/>
                <a:cs typeface="Gotham Bold" pitchFamily="2" charset="0"/>
              </a:rPr>
              <a:t>June </a:t>
            </a:r>
          </a:p>
          <a:p>
            <a:pPr algn="ctr">
              <a:lnSpc>
                <a:spcPct val="130000"/>
              </a:lnSpc>
            </a:pPr>
            <a:r>
              <a:rPr lang="en-US" sz="7200" b="1" spc="300" dirty="0">
                <a:solidFill>
                  <a:schemeClr val="bg1"/>
                </a:solidFill>
                <a:latin typeface="Asap" panose="020F0804030102060203" pitchFamily="34" charset="0"/>
                <a:cs typeface="Gotham Bold" pitchFamily="2" charset="0"/>
              </a:rPr>
              <a:t>Webinar</a:t>
            </a:r>
            <a:endParaRPr lang="en-US" sz="3200" b="1" dirty="0">
              <a:solidFill>
                <a:schemeClr val="tx1">
                  <a:lumMod val="75000"/>
                  <a:lumOff val="25000"/>
                </a:schemeClr>
              </a:solidFill>
              <a:latin typeface="Asap" panose="020F0804030102060203" pitchFamily="34" charset="0"/>
              <a:cs typeface="Roboto"/>
            </a:endParaRPr>
          </a:p>
        </p:txBody>
      </p:sp>
      <p:pic>
        <p:nvPicPr>
          <p:cNvPr id="10" name="Picture 9">
            <a:extLst>
              <a:ext uri="{FF2B5EF4-FFF2-40B4-BE49-F238E27FC236}">
                <a16:creationId xmlns:a16="http://schemas.microsoft.com/office/drawing/2014/main" id="{1A372692-F04F-C847-A29D-0648F7E322CA}"/>
              </a:ext>
            </a:extLst>
          </p:cNvPr>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21866805" y="12386593"/>
            <a:ext cx="1759711" cy="487818"/>
          </a:xfrm>
          <a:prstGeom prst="rect">
            <a:avLst/>
          </a:prstGeom>
        </p:spPr>
      </p:pic>
      <p:pic>
        <p:nvPicPr>
          <p:cNvPr id="20" name="Picture 19">
            <a:extLst>
              <a:ext uri="{FF2B5EF4-FFF2-40B4-BE49-F238E27FC236}">
                <a16:creationId xmlns:a16="http://schemas.microsoft.com/office/drawing/2014/main" id="{6A47D55C-763A-6841-862C-A246A46320EF}"/>
              </a:ext>
            </a:extLst>
          </p:cNvPr>
          <p:cNvPicPr>
            <a:picLocks noChangeAspect="1"/>
          </p:cNvPicPr>
          <p:nvPr/>
        </p:nvPicPr>
        <p:blipFill rotWithShape="1">
          <a:blip r:embed="rId4"/>
          <a:srcRect l="81486" t="24787" b="53667"/>
          <a:stretch/>
        </p:blipFill>
        <p:spPr>
          <a:xfrm rot="10800000">
            <a:off x="19001434" y="9073663"/>
            <a:ext cx="5483713" cy="4642337"/>
          </a:xfrm>
          <a:prstGeom prst="rect">
            <a:avLst/>
          </a:prstGeom>
        </p:spPr>
      </p:pic>
      <p:sp>
        <p:nvSpPr>
          <p:cNvPr id="21" name="Rectangle 20">
            <a:extLst>
              <a:ext uri="{FF2B5EF4-FFF2-40B4-BE49-F238E27FC236}">
                <a16:creationId xmlns:a16="http://schemas.microsoft.com/office/drawing/2014/main" id="{FC387C8F-19D8-7B4F-BB61-14EBF705EC46}"/>
              </a:ext>
            </a:extLst>
          </p:cNvPr>
          <p:cNvSpPr/>
          <p:nvPr/>
        </p:nvSpPr>
        <p:spPr>
          <a:xfrm>
            <a:off x="16142209" y="5893351"/>
            <a:ext cx="7936223" cy="1737912"/>
          </a:xfrm>
          <a:prstGeom prst="rect">
            <a:avLst/>
          </a:prstGeom>
        </p:spPr>
        <p:txBody>
          <a:bodyPr wrap="square">
            <a:spAutoFit/>
          </a:bodyPr>
          <a:lstStyle/>
          <a:p>
            <a:pPr algn="ctr">
              <a:lnSpc>
                <a:spcPct val="130000"/>
              </a:lnSpc>
            </a:pPr>
            <a:endParaRPr lang="en-US" sz="3200" b="1" dirty="0">
              <a:solidFill>
                <a:schemeClr val="tx1">
                  <a:lumMod val="75000"/>
                  <a:lumOff val="25000"/>
                </a:schemeClr>
              </a:solidFill>
              <a:latin typeface="Asap" panose="020F0504030202060203" pitchFamily="34" charset="77"/>
              <a:cs typeface="Roboto"/>
            </a:endParaRPr>
          </a:p>
          <a:p>
            <a:pPr algn="just"/>
            <a:r>
              <a:rPr lang="en-US" sz="2800" dirty="0">
                <a:solidFill>
                  <a:schemeClr val="bg1"/>
                </a:solidFill>
                <a:latin typeface="Gotham Book" pitchFamily="2" charset="0"/>
                <a:cs typeface="Gotham Medium" pitchFamily="2" charset="0"/>
              </a:rPr>
              <a:t>Insert photo</a:t>
            </a:r>
          </a:p>
          <a:p>
            <a:pPr>
              <a:lnSpc>
                <a:spcPct val="130000"/>
              </a:lnSpc>
            </a:pPr>
            <a:endParaRPr lang="en-US" sz="3200" dirty="0">
              <a:solidFill>
                <a:schemeClr val="bg2">
                  <a:lumMod val="50000"/>
                </a:schemeClr>
              </a:solidFill>
              <a:latin typeface="Asap" panose="020F0504030202060203" pitchFamily="34" charset="77"/>
              <a:cs typeface="Roboto"/>
            </a:endParaRPr>
          </a:p>
        </p:txBody>
      </p:sp>
      <p:sp>
        <p:nvSpPr>
          <p:cNvPr id="11" name="Rectangle 10">
            <a:extLst>
              <a:ext uri="{FF2B5EF4-FFF2-40B4-BE49-F238E27FC236}">
                <a16:creationId xmlns:a16="http://schemas.microsoft.com/office/drawing/2014/main" id="{301446FE-5579-4547-9132-35B6EACB318F}"/>
              </a:ext>
            </a:extLst>
          </p:cNvPr>
          <p:cNvSpPr/>
          <p:nvPr/>
        </p:nvSpPr>
        <p:spPr>
          <a:xfrm>
            <a:off x="8809638" y="4510228"/>
            <a:ext cx="13559707" cy="4690515"/>
          </a:xfrm>
          <a:prstGeom prst="rect">
            <a:avLst/>
          </a:prstGeom>
        </p:spPr>
        <p:txBody>
          <a:bodyPr wrap="square" lIns="91440" tIns="45720" rIns="91440" bIns="45720" anchor="t">
            <a:spAutoFit/>
          </a:bodyPr>
          <a:lstStyle/>
          <a:p>
            <a:pPr rtl="0">
              <a:lnSpc>
                <a:spcPct val="130000"/>
              </a:lnSpc>
            </a:pPr>
            <a:r>
              <a:rPr lang="en-US" b="0" i="0" dirty="0">
                <a:solidFill>
                  <a:srgbClr val="000000"/>
                </a:solidFill>
                <a:effectLst/>
                <a:latin typeface="Asap"/>
              </a:rPr>
              <a:t>Tuesday, June 13</a:t>
            </a:r>
            <a:endParaRPr lang="en-US" sz="3200" b="1" i="0" dirty="0">
              <a:solidFill>
                <a:srgbClr val="404040"/>
              </a:solidFill>
              <a:effectLst/>
              <a:latin typeface="Asap" panose="020F0504030202060203" pitchFamily="34" charset="77"/>
              <a:cs typeface="Roboto"/>
            </a:endParaRPr>
          </a:p>
          <a:p>
            <a:pPr fontAlgn="base"/>
            <a:r>
              <a:rPr lang="en-US" b="0" i="0" dirty="0">
                <a:solidFill>
                  <a:srgbClr val="000000"/>
                </a:solidFill>
                <a:effectLst/>
                <a:latin typeface="Asap"/>
              </a:rPr>
              <a:t>2:00 pm ET / 11:00 am PT</a:t>
            </a:r>
            <a:br>
              <a:rPr lang="en-US" b="0" i="0" dirty="0">
                <a:effectLst/>
                <a:latin typeface="Asap"/>
              </a:rPr>
            </a:br>
            <a:r>
              <a:rPr lang="en-US" sz="2000" b="0" i="0" dirty="0">
                <a:solidFill>
                  <a:srgbClr val="000000"/>
                </a:solidFill>
                <a:effectLst/>
                <a:latin typeface="Asap"/>
              </a:rPr>
              <a:t> </a:t>
            </a:r>
            <a:br>
              <a:rPr lang="en-US" sz="2000" b="0" i="0" dirty="0">
                <a:effectLst/>
                <a:latin typeface="Asap"/>
              </a:rPr>
            </a:br>
            <a:r>
              <a:rPr lang="en-US" sz="2800" b="0" i="0" dirty="0">
                <a:solidFill>
                  <a:srgbClr val="141827"/>
                </a:solidFill>
                <a:effectLst/>
                <a:latin typeface="Asap" panose="020F0504030202060203" pitchFamily="34" charset="0"/>
              </a:rPr>
              <a:t>A webinar co-hosted by NFCYM and Axis Ministries, aimed at helping ministers support parents in navigating the world of TikTok with their teenage children. With the increasing prevalence of social media in the lives of young people, it is essential for parents to understand and guide their children through possibilities and pitfalls. In this webinar, youth ministers will learn practical tips to help parents engage with their teen’s use of TikTok and facilitate open and honest conversations around Christ-centered digital citizenship and online safety.</a:t>
            </a:r>
            <a:endParaRPr lang="en-US" sz="2800" dirty="0">
              <a:solidFill>
                <a:srgbClr val="000000"/>
              </a:solidFill>
              <a:latin typeface="Asap"/>
            </a:endParaRPr>
          </a:p>
        </p:txBody>
      </p:sp>
      <p:sp>
        <p:nvSpPr>
          <p:cNvPr id="19" name="Rectangle 18">
            <a:extLst>
              <a:ext uri="{FF2B5EF4-FFF2-40B4-BE49-F238E27FC236}">
                <a16:creationId xmlns:a16="http://schemas.microsoft.com/office/drawing/2014/main" id="{FDA84BE6-F7D6-9742-94E4-3BB4ABCC5327}"/>
              </a:ext>
            </a:extLst>
          </p:cNvPr>
          <p:cNvSpPr/>
          <p:nvPr/>
        </p:nvSpPr>
        <p:spPr>
          <a:xfrm>
            <a:off x="8809638" y="2116950"/>
            <a:ext cx="14299142" cy="1569660"/>
          </a:xfrm>
          <a:prstGeom prst="rect">
            <a:avLst/>
          </a:prstGeom>
        </p:spPr>
        <p:txBody>
          <a:bodyPr wrap="square">
            <a:spAutoFit/>
          </a:bodyPr>
          <a:lstStyle/>
          <a:p>
            <a:pPr algn="l"/>
            <a:r>
              <a:rPr lang="en-US" sz="4800" b="1" i="0" dirty="0">
                <a:solidFill>
                  <a:srgbClr val="0D3354"/>
                </a:solidFill>
                <a:effectLst/>
                <a:latin typeface="Asap" panose="020F0504030202060203" pitchFamily="34" charset="0"/>
              </a:rPr>
              <a:t>Navigating TikTok with Teens: How Ministers can Support Parents</a:t>
            </a:r>
          </a:p>
        </p:txBody>
      </p:sp>
      <p:sp>
        <p:nvSpPr>
          <p:cNvPr id="2" name="Rectangle 1">
            <a:extLst>
              <a:ext uri="{FF2B5EF4-FFF2-40B4-BE49-F238E27FC236}">
                <a16:creationId xmlns:a16="http://schemas.microsoft.com/office/drawing/2014/main" id="{08E040CE-C9F3-66BE-F80E-745710E60013}"/>
              </a:ext>
            </a:extLst>
          </p:cNvPr>
          <p:cNvSpPr/>
          <p:nvPr/>
        </p:nvSpPr>
        <p:spPr>
          <a:xfrm>
            <a:off x="8809638" y="10113705"/>
            <a:ext cx="9210734" cy="1384995"/>
          </a:xfrm>
          <a:prstGeom prst="rect">
            <a:avLst/>
          </a:prstGeom>
        </p:spPr>
        <p:txBody>
          <a:bodyPr wrap="square" lIns="91440" tIns="45720" rIns="91440" bIns="45720" anchor="t">
            <a:spAutoFit/>
          </a:bodyPr>
          <a:lstStyle/>
          <a:p>
            <a:pPr algn="l" rtl="0" fontAlgn="base"/>
            <a:r>
              <a:rPr lang="en-US" sz="2800" b="0" i="0" dirty="0">
                <a:solidFill>
                  <a:srgbClr val="000000"/>
                </a:solidFill>
                <a:effectLst/>
                <a:latin typeface="Asap"/>
              </a:rPr>
              <a:t>Register here: </a:t>
            </a:r>
            <a:r>
              <a:rPr lang="en-US" sz="2800" b="0" i="0" dirty="0">
                <a:solidFill>
                  <a:srgbClr val="000000"/>
                </a:solidFill>
                <a:effectLst/>
                <a:latin typeface="Asap"/>
                <a:hlinkClick r:id="rId5"/>
              </a:rPr>
              <a:t>https://nfcym-org.zoom.us/webinar/register/WN_5LQGiSlCTkWxatM0z6v3uA#/registration</a:t>
            </a:r>
            <a:r>
              <a:rPr lang="en-US" sz="2800" b="0" i="0" dirty="0">
                <a:solidFill>
                  <a:srgbClr val="000000"/>
                </a:solidFill>
                <a:effectLst/>
                <a:latin typeface="Asap"/>
              </a:rPr>
              <a:t> </a:t>
            </a:r>
            <a:endParaRPr lang="en-US" sz="1800" b="0" i="0" dirty="0">
              <a:solidFill>
                <a:srgbClr val="000000"/>
              </a:solidFill>
              <a:effectLst/>
              <a:latin typeface="Asap"/>
            </a:endParaRPr>
          </a:p>
        </p:txBody>
      </p:sp>
    </p:spTree>
    <p:extLst>
      <p:ext uri="{BB962C8B-B14F-4D97-AF65-F5344CB8AC3E}">
        <p14:creationId xmlns:p14="http://schemas.microsoft.com/office/powerpoint/2010/main" val="4031036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EF790D-600B-B440-9988-EB782426FD14}"/>
              </a:ext>
            </a:extLst>
          </p:cNvPr>
          <p:cNvSpPr/>
          <p:nvPr/>
        </p:nvSpPr>
        <p:spPr>
          <a:xfrm>
            <a:off x="-139731" y="5027"/>
            <a:ext cx="7656767" cy="13710973"/>
          </a:xfrm>
          <a:prstGeom prst="rect">
            <a:avLst/>
          </a:prstGeom>
          <a:solidFill>
            <a:srgbClr val="0D33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79460" y="5054147"/>
            <a:ext cx="7936223" cy="3416320"/>
          </a:xfrm>
          <a:prstGeom prst="rect">
            <a:avLst/>
          </a:prstGeom>
        </p:spPr>
        <p:txBody>
          <a:bodyPr wrap="square">
            <a:spAutoFit/>
          </a:bodyPr>
          <a:lstStyle/>
          <a:p>
            <a:pPr algn="ctr"/>
            <a:r>
              <a:rPr lang="en-US" sz="7200" b="1" spc="300" dirty="0">
                <a:solidFill>
                  <a:schemeClr val="bg1"/>
                </a:solidFill>
                <a:latin typeface="Asap" panose="020F0804030102060203" pitchFamily="34" charset="0"/>
                <a:cs typeface="Gotham Bold" pitchFamily="2" charset="0"/>
              </a:rPr>
              <a:t>First Things</a:t>
            </a:r>
          </a:p>
          <a:p>
            <a:pPr algn="ctr"/>
            <a:r>
              <a:rPr lang="en-US" sz="7200" b="1" spc="300" dirty="0">
                <a:solidFill>
                  <a:schemeClr val="bg1"/>
                </a:solidFill>
                <a:latin typeface="Asap" panose="020F0804030102060203" pitchFamily="34" charset="0"/>
                <a:cs typeface="Roboto"/>
              </a:rPr>
              <a:t>In</a:t>
            </a:r>
          </a:p>
          <a:p>
            <a:pPr algn="ctr"/>
            <a:r>
              <a:rPr lang="en-US" sz="7200" b="1" spc="300" dirty="0">
                <a:solidFill>
                  <a:schemeClr val="bg1"/>
                </a:solidFill>
                <a:latin typeface="Asap" panose="020F0804030102060203" pitchFamily="34" charset="0"/>
                <a:cs typeface="Roboto"/>
              </a:rPr>
              <a:t>Youth Ministry</a:t>
            </a:r>
            <a:endParaRPr lang="en-US" sz="3200" b="1" dirty="0">
              <a:solidFill>
                <a:schemeClr val="tx1">
                  <a:lumMod val="75000"/>
                  <a:lumOff val="25000"/>
                </a:schemeClr>
              </a:solidFill>
              <a:latin typeface="Asap" panose="020F0804030102060203" pitchFamily="34" charset="0"/>
              <a:cs typeface="Roboto"/>
            </a:endParaRPr>
          </a:p>
        </p:txBody>
      </p:sp>
      <p:pic>
        <p:nvPicPr>
          <p:cNvPr id="10" name="Picture 9">
            <a:extLst>
              <a:ext uri="{FF2B5EF4-FFF2-40B4-BE49-F238E27FC236}">
                <a16:creationId xmlns:a16="http://schemas.microsoft.com/office/drawing/2014/main" id="{1A372692-F04F-C847-A29D-0648F7E322CA}"/>
              </a:ext>
            </a:extLst>
          </p:cNvPr>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21866805" y="12386593"/>
            <a:ext cx="1759711" cy="487818"/>
          </a:xfrm>
          <a:prstGeom prst="rect">
            <a:avLst/>
          </a:prstGeom>
        </p:spPr>
      </p:pic>
      <p:pic>
        <p:nvPicPr>
          <p:cNvPr id="20" name="Picture 19">
            <a:extLst>
              <a:ext uri="{FF2B5EF4-FFF2-40B4-BE49-F238E27FC236}">
                <a16:creationId xmlns:a16="http://schemas.microsoft.com/office/drawing/2014/main" id="{6A47D55C-763A-6841-862C-A246A46320EF}"/>
              </a:ext>
            </a:extLst>
          </p:cNvPr>
          <p:cNvPicPr>
            <a:picLocks noChangeAspect="1"/>
          </p:cNvPicPr>
          <p:nvPr/>
        </p:nvPicPr>
        <p:blipFill rotWithShape="1">
          <a:blip r:embed="rId4"/>
          <a:srcRect l="81486" t="24787" b="53667"/>
          <a:stretch/>
        </p:blipFill>
        <p:spPr>
          <a:xfrm rot="10800000">
            <a:off x="19001434" y="9073663"/>
            <a:ext cx="5483713" cy="4642337"/>
          </a:xfrm>
          <a:prstGeom prst="rect">
            <a:avLst/>
          </a:prstGeom>
        </p:spPr>
      </p:pic>
      <p:sp>
        <p:nvSpPr>
          <p:cNvPr id="11" name="Rectangle 10">
            <a:extLst>
              <a:ext uri="{FF2B5EF4-FFF2-40B4-BE49-F238E27FC236}">
                <a16:creationId xmlns:a16="http://schemas.microsoft.com/office/drawing/2014/main" id="{301446FE-5579-4547-9132-35B6EACB318F}"/>
              </a:ext>
            </a:extLst>
          </p:cNvPr>
          <p:cNvSpPr/>
          <p:nvPr/>
        </p:nvSpPr>
        <p:spPr>
          <a:xfrm>
            <a:off x="8653868" y="2481744"/>
            <a:ext cx="13559707" cy="5144806"/>
          </a:xfrm>
          <a:prstGeom prst="rect">
            <a:avLst/>
          </a:prstGeom>
        </p:spPr>
        <p:txBody>
          <a:bodyPr wrap="square" lIns="91440" tIns="45720" rIns="91440" bIns="45720" anchor="t">
            <a:spAutoFit/>
          </a:bodyPr>
          <a:lstStyle/>
          <a:p>
            <a:pPr rtl="0">
              <a:lnSpc>
                <a:spcPct val="130000"/>
              </a:lnSpc>
            </a:pPr>
            <a:r>
              <a:rPr lang="en-US" sz="3200" b="0" i="0" dirty="0">
                <a:solidFill>
                  <a:srgbClr val="141827"/>
                </a:solidFill>
                <a:effectLst/>
                <a:latin typeface="Asap" panose="020F0504030202060203" pitchFamily="34" charset="0"/>
              </a:rPr>
              <a:t>Attention all first-year youth ministry leaders! Sign up now for our Summer Cohorts of "First Things in Youth Ministry." This program is designed specifically for those new to the role and will provide valuable insights and skills to help you succeed. </a:t>
            </a:r>
          </a:p>
          <a:p>
            <a:pPr rtl="0">
              <a:lnSpc>
                <a:spcPct val="130000"/>
              </a:lnSpc>
            </a:pPr>
            <a:endParaRPr lang="en-US" sz="3200" dirty="0">
              <a:solidFill>
                <a:srgbClr val="141827"/>
              </a:solidFill>
              <a:latin typeface="Asap" panose="020F0504030202060203" pitchFamily="34" charset="0"/>
            </a:endParaRPr>
          </a:p>
          <a:p>
            <a:pPr rtl="0">
              <a:lnSpc>
                <a:spcPct val="130000"/>
              </a:lnSpc>
            </a:pPr>
            <a:r>
              <a:rPr lang="en-US" sz="3200" b="0" i="0" dirty="0">
                <a:solidFill>
                  <a:srgbClr val="141827"/>
                </a:solidFill>
                <a:effectLst/>
                <a:latin typeface="Asap" panose="020F0504030202060203" pitchFamily="34" charset="0"/>
              </a:rPr>
              <a:t>Join a cohort of fellow leaders to build relationships and grow your professional network. Don't miss out on this opportunity to take your ministry to the next level!</a:t>
            </a:r>
            <a:endParaRPr lang="en-US" sz="3200" dirty="0">
              <a:solidFill>
                <a:srgbClr val="000000"/>
              </a:solidFill>
              <a:latin typeface="Asap"/>
            </a:endParaRPr>
          </a:p>
        </p:txBody>
      </p:sp>
      <p:sp>
        <p:nvSpPr>
          <p:cNvPr id="4" name="TextBox 3">
            <a:extLst>
              <a:ext uri="{FF2B5EF4-FFF2-40B4-BE49-F238E27FC236}">
                <a16:creationId xmlns:a16="http://schemas.microsoft.com/office/drawing/2014/main" id="{194E1695-7164-D72E-C69B-D39C259CC00E}"/>
              </a:ext>
            </a:extLst>
          </p:cNvPr>
          <p:cNvSpPr txBox="1"/>
          <p:nvPr/>
        </p:nvSpPr>
        <p:spPr>
          <a:xfrm>
            <a:off x="8653868" y="9073663"/>
            <a:ext cx="12389004" cy="584775"/>
          </a:xfrm>
          <a:prstGeom prst="rect">
            <a:avLst/>
          </a:prstGeom>
          <a:noFill/>
        </p:spPr>
        <p:txBody>
          <a:bodyPr wrap="square">
            <a:spAutoFit/>
          </a:bodyPr>
          <a:lstStyle/>
          <a:p>
            <a:r>
              <a:rPr lang="en-US" sz="3200" b="0" i="0" dirty="0">
                <a:solidFill>
                  <a:srgbClr val="000000"/>
                </a:solidFill>
                <a:effectLst/>
                <a:latin typeface="Asap" panose="020F0504030202060203" pitchFamily="34" charset="0"/>
              </a:rPr>
              <a:t>Register here: </a:t>
            </a:r>
            <a:r>
              <a:rPr lang="en-US" sz="3200" dirty="0">
                <a:solidFill>
                  <a:srgbClr val="000000"/>
                </a:solidFill>
                <a:latin typeface="Asap" panose="020F0504030202060203" pitchFamily="34" charset="0"/>
              </a:rPr>
              <a:t> </a:t>
            </a:r>
            <a:r>
              <a:rPr lang="en-US" sz="3200" dirty="0">
                <a:latin typeface="Asap" panose="020F0504030202060203" pitchFamily="34" charset="0"/>
                <a:hlinkClick r:id="rId5"/>
              </a:rPr>
              <a:t>https://nfcym.org/first-things-registration/</a:t>
            </a:r>
            <a:r>
              <a:rPr lang="en-US" sz="3200" dirty="0">
                <a:latin typeface="Asap" panose="020F0504030202060203" pitchFamily="34" charset="0"/>
              </a:rPr>
              <a:t> </a:t>
            </a:r>
          </a:p>
        </p:txBody>
      </p:sp>
    </p:spTree>
    <p:extLst>
      <p:ext uri="{BB962C8B-B14F-4D97-AF65-F5344CB8AC3E}">
        <p14:creationId xmlns:p14="http://schemas.microsoft.com/office/powerpoint/2010/main" val="380205344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EF790D-600B-B440-9988-EB782426FD14}"/>
              </a:ext>
            </a:extLst>
          </p:cNvPr>
          <p:cNvSpPr/>
          <p:nvPr/>
        </p:nvSpPr>
        <p:spPr>
          <a:xfrm>
            <a:off x="0" y="0"/>
            <a:ext cx="7656767" cy="13710973"/>
          </a:xfrm>
          <a:prstGeom prst="rect">
            <a:avLst/>
          </a:prstGeom>
          <a:solidFill>
            <a:srgbClr val="0D33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306298" y="5446478"/>
            <a:ext cx="4158838" cy="2818016"/>
          </a:xfrm>
          <a:prstGeom prst="rect">
            <a:avLst/>
          </a:prstGeom>
        </p:spPr>
        <p:txBody>
          <a:bodyPr wrap="square">
            <a:spAutoFit/>
          </a:bodyPr>
          <a:lstStyle/>
          <a:p>
            <a:pPr algn="ctr">
              <a:lnSpc>
                <a:spcPct val="130000"/>
              </a:lnSpc>
            </a:pPr>
            <a:r>
              <a:rPr lang="en-US" sz="7200" b="1" spc="300" dirty="0">
                <a:solidFill>
                  <a:schemeClr val="bg1"/>
                </a:solidFill>
                <a:latin typeface="Asap" panose="020F0804030102060203" pitchFamily="34" charset="0"/>
                <a:cs typeface="Gotham Bold" pitchFamily="2" charset="0"/>
              </a:rPr>
              <a:t>NCYC 2023 </a:t>
            </a:r>
          </a:p>
        </p:txBody>
      </p:sp>
      <p:pic>
        <p:nvPicPr>
          <p:cNvPr id="10" name="Picture 9">
            <a:extLst>
              <a:ext uri="{FF2B5EF4-FFF2-40B4-BE49-F238E27FC236}">
                <a16:creationId xmlns:a16="http://schemas.microsoft.com/office/drawing/2014/main" id="{1A372692-F04F-C847-A29D-0648F7E322CA}"/>
              </a:ext>
            </a:extLst>
          </p:cNvPr>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21866805" y="12386593"/>
            <a:ext cx="1759711" cy="487818"/>
          </a:xfrm>
          <a:prstGeom prst="rect">
            <a:avLst/>
          </a:prstGeom>
        </p:spPr>
      </p:pic>
      <p:pic>
        <p:nvPicPr>
          <p:cNvPr id="20" name="Picture 19">
            <a:extLst>
              <a:ext uri="{FF2B5EF4-FFF2-40B4-BE49-F238E27FC236}">
                <a16:creationId xmlns:a16="http://schemas.microsoft.com/office/drawing/2014/main" id="{6A47D55C-763A-6841-862C-A246A46320EF}"/>
              </a:ext>
            </a:extLst>
          </p:cNvPr>
          <p:cNvPicPr>
            <a:picLocks noChangeAspect="1"/>
          </p:cNvPicPr>
          <p:nvPr/>
        </p:nvPicPr>
        <p:blipFill rotWithShape="1">
          <a:blip r:embed="rId4"/>
          <a:srcRect l="81486" t="24787" b="53667"/>
          <a:stretch/>
        </p:blipFill>
        <p:spPr>
          <a:xfrm rot="10800000">
            <a:off x="19001434" y="9073663"/>
            <a:ext cx="5483713" cy="4642337"/>
          </a:xfrm>
          <a:prstGeom prst="rect">
            <a:avLst/>
          </a:prstGeom>
        </p:spPr>
      </p:pic>
      <p:sp>
        <p:nvSpPr>
          <p:cNvPr id="11" name="Rectangle 10">
            <a:extLst>
              <a:ext uri="{FF2B5EF4-FFF2-40B4-BE49-F238E27FC236}">
                <a16:creationId xmlns:a16="http://schemas.microsoft.com/office/drawing/2014/main" id="{301446FE-5579-4547-9132-35B6EACB318F}"/>
              </a:ext>
            </a:extLst>
          </p:cNvPr>
          <p:cNvSpPr/>
          <p:nvPr/>
        </p:nvSpPr>
        <p:spPr>
          <a:xfrm>
            <a:off x="8897998" y="4306748"/>
            <a:ext cx="13196458" cy="7029617"/>
          </a:xfrm>
          <a:prstGeom prst="rect">
            <a:avLst/>
          </a:prstGeom>
        </p:spPr>
        <p:txBody>
          <a:bodyPr wrap="square" lIns="91440" tIns="45720" rIns="91440" bIns="45720" anchor="t">
            <a:spAutoFit/>
          </a:bodyPr>
          <a:lstStyle/>
          <a:p>
            <a:pPr>
              <a:lnSpc>
                <a:spcPct val="130000"/>
              </a:lnSpc>
            </a:pPr>
            <a:r>
              <a:rPr lang="en-US" sz="2800" dirty="0">
                <a:solidFill>
                  <a:schemeClr val="tx1">
                    <a:lumMod val="75000"/>
                    <a:lumOff val="25000"/>
                  </a:schemeClr>
                </a:solidFill>
                <a:latin typeface="Asap" panose="020F0504030202060203" pitchFamily="34" charset="77"/>
                <a:cs typeface="Roboto"/>
              </a:rPr>
              <a:t>This year’s theme is Fully Alive, inspired by Genesis 1:23-27; God created mankind in His image; in the image of God, He created them. The theme, Fully Alive, explores the mystery of our creation in the image of God. When we are fully alive, we are the pinnacle of creation, vibrant and intellectual while also full of faith! It brings us to worship and to go out as stewards of our world, caring for our creation and our brothers and sisters around us. To be fully alive is to be like Christ. </a:t>
            </a:r>
          </a:p>
          <a:p>
            <a:pPr>
              <a:lnSpc>
                <a:spcPct val="130000"/>
              </a:lnSpc>
            </a:pPr>
            <a:endParaRPr lang="en-US" sz="2800" dirty="0">
              <a:solidFill>
                <a:schemeClr val="tx1">
                  <a:lumMod val="75000"/>
                  <a:lumOff val="25000"/>
                </a:schemeClr>
              </a:solidFill>
              <a:latin typeface="Asap" panose="020F0504030202060203" pitchFamily="34" charset="77"/>
              <a:cs typeface="Roboto"/>
            </a:endParaRPr>
          </a:p>
          <a:p>
            <a:pPr algn="l" fontAlgn="base"/>
            <a:r>
              <a:rPr lang="en-US" sz="2800" b="0" i="0" dirty="0">
                <a:solidFill>
                  <a:srgbClr val="202020"/>
                </a:solidFill>
                <a:effectLst/>
                <a:latin typeface="Asap" panose="020F0504030202060203" pitchFamily="34" charset="0"/>
              </a:rPr>
              <a:t>Items to note:  </a:t>
            </a:r>
            <a:br>
              <a:rPr lang="en-US" sz="2800" b="0" i="0" dirty="0">
                <a:solidFill>
                  <a:srgbClr val="202020"/>
                </a:solidFill>
                <a:effectLst/>
                <a:latin typeface="Asap" panose="020F0504030202060203" pitchFamily="34" charset="0"/>
              </a:rPr>
            </a:br>
            <a:endParaRPr lang="en-US" sz="2800" b="0" i="0" dirty="0">
              <a:effectLst/>
              <a:latin typeface="Asap" panose="020F0504030202060203" pitchFamily="34" charset="0"/>
            </a:endParaRPr>
          </a:p>
          <a:p>
            <a:pPr fontAlgn="base">
              <a:buFont typeface="Arial" panose="020B0604020202020204" pitchFamily="34" charset="0"/>
              <a:buChar char="•"/>
            </a:pPr>
            <a:r>
              <a:rPr lang="en-US" sz="2800" b="1" dirty="0">
                <a:solidFill>
                  <a:srgbClr val="202020"/>
                </a:solidFill>
                <a:latin typeface="Asap"/>
              </a:rPr>
              <a:t>New “Fully Alive” promo video, </a:t>
            </a:r>
            <a:r>
              <a:rPr lang="en-US" sz="2800" dirty="0">
                <a:solidFill>
                  <a:srgbClr val="202020"/>
                </a:solidFill>
                <a:latin typeface="Asap"/>
                <a:hlinkClick r:id="rId5"/>
              </a:rPr>
              <a:t>View Here &gt; </a:t>
            </a:r>
            <a:br>
              <a:rPr lang="en-US" sz="2800" b="1" dirty="0">
                <a:solidFill>
                  <a:srgbClr val="202020"/>
                </a:solidFill>
                <a:latin typeface="Asap"/>
              </a:rPr>
            </a:br>
            <a:endParaRPr lang="en-US" sz="2800" b="1" i="0" dirty="0">
              <a:solidFill>
                <a:srgbClr val="202020"/>
              </a:solidFill>
              <a:effectLst/>
              <a:latin typeface="Asap"/>
            </a:endParaRPr>
          </a:p>
          <a:p>
            <a:pPr fontAlgn="base">
              <a:buFont typeface="Arial" panose="020B0604020202020204" pitchFamily="34" charset="0"/>
              <a:buChar char="•"/>
            </a:pPr>
            <a:r>
              <a:rPr lang="en-US" sz="2800" b="1" i="0" dirty="0">
                <a:solidFill>
                  <a:srgbClr val="202020"/>
                </a:solidFill>
                <a:effectLst/>
                <a:latin typeface="Asap"/>
              </a:rPr>
              <a:t>Next price increase </a:t>
            </a:r>
            <a:r>
              <a:rPr lang="en-US" sz="2800" dirty="0">
                <a:solidFill>
                  <a:srgbClr val="202020"/>
                </a:solidFill>
                <a:latin typeface="Asap"/>
              </a:rPr>
              <a:t>will take place on July 1</a:t>
            </a:r>
            <a:r>
              <a:rPr lang="en-US" sz="2800" b="0" i="0" dirty="0">
                <a:solidFill>
                  <a:srgbClr val="202020"/>
                </a:solidFill>
                <a:effectLst/>
                <a:latin typeface="Asap"/>
              </a:rPr>
              <a:t>. </a:t>
            </a:r>
            <a:r>
              <a:rPr lang="en-US" sz="2800" i="0" dirty="0">
                <a:solidFill>
                  <a:srgbClr val="000000"/>
                </a:solidFill>
                <a:effectLst/>
                <a:latin typeface="Asap"/>
                <a:hlinkClick r:id="rId6"/>
              </a:rPr>
              <a:t>View Pricing &gt;</a:t>
            </a:r>
            <a:r>
              <a:rPr lang="en-US" sz="2800" i="0" dirty="0">
                <a:solidFill>
                  <a:srgbClr val="000000"/>
                </a:solidFill>
                <a:effectLst/>
                <a:latin typeface="Asap"/>
              </a:rPr>
              <a:t> </a:t>
            </a:r>
            <a:br>
              <a:rPr lang="en-US" sz="2800" b="0" i="0" dirty="0">
                <a:effectLst/>
                <a:latin typeface="Asap" panose="020F0504030202060203" pitchFamily="34" charset="0"/>
              </a:rPr>
            </a:br>
            <a:endParaRPr lang="en-US" sz="2800" b="0" i="0" dirty="0">
              <a:solidFill>
                <a:srgbClr val="000000"/>
              </a:solidFill>
              <a:effectLst/>
              <a:latin typeface="Asap" panose="020F0504030202060203" pitchFamily="34" charset="0"/>
            </a:endParaRPr>
          </a:p>
          <a:p>
            <a:pPr fontAlgn="base">
              <a:buFont typeface="Arial" panose="020B0604020202020204" pitchFamily="34" charset="0"/>
              <a:buChar char="•"/>
            </a:pPr>
            <a:r>
              <a:rPr lang="en-US" sz="2800" b="1" dirty="0">
                <a:solidFill>
                  <a:srgbClr val="202020"/>
                </a:solidFill>
                <a:latin typeface="Asap"/>
              </a:rPr>
              <a:t> </a:t>
            </a:r>
            <a:r>
              <a:rPr lang="en-US" sz="2800" i="0" dirty="0">
                <a:solidFill>
                  <a:srgbClr val="202020"/>
                </a:solidFill>
                <a:effectLst/>
                <a:latin typeface="Asap"/>
              </a:rPr>
              <a:t>Check out our </a:t>
            </a:r>
            <a:r>
              <a:rPr lang="en-US" sz="2800" b="1" i="0" dirty="0">
                <a:solidFill>
                  <a:srgbClr val="202020"/>
                </a:solidFill>
                <a:effectLst/>
                <a:latin typeface="Asap"/>
              </a:rPr>
              <a:t>informational blogs at</a:t>
            </a:r>
            <a:r>
              <a:rPr lang="en-US" sz="2800" b="1" dirty="0">
                <a:solidFill>
                  <a:srgbClr val="202020"/>
                </a:solidFill>
                <a:latin typeface="Asap"/>
              </a:rPr>
              <a:t> </a:t>
            </a:r>
            <a:r>
              <a:rPr lang="en-US" sz="2800" dirty="0">
                <a:ea typeface="+mn-lt"/>
                <a:cs typeface="+mn-lt"/>
                <a:hlinkClick r:id="rId7">
                  <a:extLst>
                    <a:ext uri="{A12FA001-AC4F-418D-AE19-62706E023703}">
                      <ahyp:hlinkClr xmlns:ahyp="http://schemas.microsoft.com/office/drawing/2018/hyperlinkcolor" val="tx"/>
                    </a:ext>
                  </a:extLst>
                </a:hlinkClick>
              </a:rPr>
              <a:t>ncyc.us</a:t>
            </a:r>
            <a:endParaRPr lang="en-US" sz="2800" b="0" i="0" dirty="0">
              <a:effectLst/>
              <a:latin typeface="Calibri"/>
              <a:cs typeface="Calibri"/>
            </a:endParaRPr>
          </a:p>
        </p:txBody>
      </p:sp>
      <p:sp>
        <p:nvSpPr>
          <p:cNvPr id="19" name="Rectangle 18">
            <a:extLst>
              <a:ext uri="{FF2B5EF4-FFF2-40B4-BE49-F238E27FC236}">
                <a16:creationId xmlns:a16="http://schemas.microsoft.com/office/drawing/2014/main" id="{FDA84BE6-F7D6-9742-94E4-3BB4ABCC5327}"/>
              </a:ext>
            </a:extLst>
          </p:cNvPr>
          <p:cNvSpPr/>
          <p:nvPr/>
        </p:nvSpPr>
        <p:spPr>
          <a:xfrm>
            <a:off x="8897998" y="1937689"/>
            <a:ext cx="14299142" cy="1785104"/>
          </a:xfrm>
          <a:prstGeom prst="rect">
            <a:avLst/>
          </a:prstGeom>
        </p:spPr>
        <p:txBody>
          <a:bodyPr wrap="square" lIns="91440" tIns="45720" rIns="91440" bIns="45720" anchor="t">
            <a:spAutoFit/>
          </a:bodyPr>
          <a:lstStyle/>
          <a:p>
            <a:r>
              <a:rPr lang="en-US" sz="6600" b="1" dirty="0">
                <a:solidFill>
                  <a:schemeClr val="tx1">
                    <a:lumMod val="75000"/>
                    <a:lumOff val="25000"/>
                  </a:schemeClr>
                </a:solidFill>
                <a:latin typeface="Asap Medium" panose="020F0604030102060203" pitchFamily="34" charset="0"/>
                <a:cs typeface="Gotham Medium" pitchFamily="2" charset="0"/>
              </a:rPr>
              <a:t>NCYC</a:t>
            </a:r>
          </a:p>
          <a:p>
            <a:r>
              <a:rPr lang="en-US" sz="4400" dirty="0">
                <a:solidFill>
                  <a:schemeClr val="tx1">
                    <a:lumMod val="75000"/>
                    <a:lumOff val="25000"/>
                  </a:schemeClr>
                </a:solidFill>
                <a:latin typeface="Asap Medium"/>
                <a:cs typeface="Gotham Medium" pitchFamily="2" charset="0"/>
              </a:rPr>
              <a:t>November 16-18, 2023 in Indianapolis, IN</a:t>
            </a:r>
          </a:p>
        </p:txBody>
      </p:sp>
    </p:spTree>
    <p:extLst>
      <p:ext uri="{BB962C8B-B14F-4D97-AF65-F5344CB8AC3E}">
        <p14:creationId xmlns:p14="http://schemas.microsoft.com/office/powerpoint/2010/main" val="102371117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FCYM_Template_Draft2" id="{BEB51E12-2BF1-2841-A8A6-B724918225FF}" vid="{98A5C5BB-F711-C24D-AAD5-BD90BAE34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8ea4ec-64dd-4857-ad45-85a9dcf649f9" xsi:nil="true"/>
    <lcf76f155ced4ddcb4097134ff3c332f xmlns="307d57f2-4630-45f9-9b08-c9d69bf7eaa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88CCC0434B2A459D6C96A88C8DF7F3" ma:contentTypeVersion="16" ma:contentTypeDescription="Create a new document." ma:contentTypeScope="" ma:versionID="9f7652e8201cf7857c5889701e8abc61">
  <xsd:schema xmlns:xsd="http://www.w3.org/2001/XMLSchema" xmlns:xs="http://www.w3.org/2001/XMLSchema" xmlns:p="http://schemas.microsoft.com/office/2006/metadata/properties" xmlns:ns2="307d57f2-4630-45f9-9b08-c9d69bf7eaa5" xmlns:ns3="1f8ea4ec-64dd-4857-ad45-85a9dcf649f9" targetNamespace="http://schemas.microsoft.com/office/2006/metadata/properties" ma:root="true" ma:fieldsID="c08b10a00c5b57a8864cf110afa18a10" ns2:_="" ns3:_="">
    <xsd:import namespace="307d57f2-4630-45f9-9b08-c9d69bf7eaa5"/>
    <xsd:import namespace="1f8ea4ec-64dd-4857-ad45-85a9dcf649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d57f2-4630-45f9-9b08-c9d69bf7ea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3aaee1-810b-45d9-8ee2-84c5f55037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8ea4ec-64dd-4857-ad45-85a9dcf649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d7a98a7-356d-4c06-912c-5532cf615c89}" ma:internalName="TaxCatchAll" ma:showField="CatchAllData" ma:web="1f8ea4ec-64dd-4857-ad45-85a9dcf649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0CE10-48F1-4A9E-BFDE-EC421AE139EB}">
  <ds:schemaRefs>
    <ds:schemaRef ds:uri="http://schemas.microsoft.com/sharepoint/v3/contenttype/forms"/>
  </ds:schemaRefs>
</ds:datastoreItem>
</file>

<file path=customXml/itemProps2.xml><?xml version="1.0" encoding="utf-8"?>
<ds:datastoreItem xmlns:ds="http://schemas.openxmlformats.org/officeDocument/2006/customXml" ds:itemID="{F41D5147-D300-4766-80EA-DCF9716D9069}">
  <ds:schemaRefs>
    <ds:schemaRef ds:uri="http://purl.org/dc/elements/1.1/"/>
    <ds:schemaRef ds:uri="1f8ea4ec-64dd-4857-ad45-85a9dcf649f9"/>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307d57f2-4630-45f9-9b08-c9d69bf7eaa5"/>
    <ds:schemaRef ds:uri="http://www.w3.org/XML/1998/namespace"/>
  </ds:schemaRefs>
</ds:datastoreItem>
</file>

<file path=customXml/itemProps3.xml><?xml version="1.0" encoding="utf-8"?>
<ds:datastoreItem xmlns:ds="http://schemas.openxmlformats.org/officeDocument/2006/customXml" ds:itemID="{7B2AD205-8DC2-4585-926D-BE3076BE8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7d57f2-4630-45f9-9b08-c9d69bf7eaa5"/>
    <ds:schemaRef ds:uri="1f8ea4ec-64dd-4857-ad45-85a9dcf64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NFCYM_Template_Draft2</Template>
  <TotalTime>410</TotalTime>
  <Words>507</Words>
  <Application>Microsoft Office PowerPoint</Application>
  <PresentationFormat>Custom</PresentationFormat>
  <Paragraphs>56</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Asap</vt:lpstr>
      <vt:lpstr>Asap Medium</vt:lpstr>
      <vt:lpstr>Calibri</vt:lpstr>
      <vt:lpstr>Gotham Book</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Duffey</dc:creator>
  <cp:lastModifiedBy>Mayra Carpena</cp:lastModifiedBy>
  <cp:revision>21</cp:revision>
  <cp:lastPrinted>2023-05-25T16:45:28Z</cp:lastPrinted>
  <dcterms:created xsi:type="dcterms:W3CDTF">2019-10-25T22:02:57Z</dcterms:created>
  <dcterms:modified xsi:type="dcterms:W3CDTF">2023-05-25T16:45:57Z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0x0101006B88CCC0434B2A459D6C96A88C8DF7F3</vt:lpwstr>
  </property>
  <property fmtid="{D5CDD505-2E9C-101B-9397-08002B2CF9AE}" pid="3" name="MediaServiceImageTags">
    <vt:lpwstr/>
  </property>
</Properties>
</file>